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812" r:id="rId3"/>
    <p:sldMasterId id="2147483813" r:id="rId4"/>
    <p:sldMasterId id="214748381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Manrope Light"/>
      <p:regular r:id="rId17"/>
      <p:bold r:id="rId18"/>
    </p:embeddedFont>
    <p:embeddedFont>
      <p:font typeface="Noto Sans"/>
      <p:regular r:id="rId19"/>
      <p:bold r:id="rId20"/>
      <p:italic r:id="rId21"/>
      <p:boldItalic r:id="rId22"/>
    </p:embeddedFont>
    <p:embeddedFont>
      <p:font typeface="Manrope SemiBold"/>
      <p:regular r:id="rId23"/>
      <p:bold r:id="rId24"/>
    </p:embeddedFont>
    <p:embeddedFont>
      <p:font typeface="Manrope"/>
      <p:regular r:id="rId25"/>
      <p:bold r:id="rId26"/>
    </p:embeddedFont>
    <p:embeddedFont>
      <p:font typeface="Manrope Medium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20" Type="http://schemas.openxmlformats.org/officeDocument/2006/relationships/font" Target="fonts/NotoSans-bold.fntdata"/><Relationship Id="rId22" Type="http://schemas.openxmlformats.org/officeDocument/2006/relationships/font" Target="fonts/NotoSans-boldItalic.fntdata"/><Relationship Id="rId21" Type="http://schemas.openxmlformats.org/officeDocument/2006/relationships/font" Target="fonts/NotoSans-italic.fntdata"/><Relationship Id="rId24" Type="http://schemas.openxmlformats.org/officeDocument/2006/relationships/font" Target="fonts/ManropeSemiBold-bold.fntdata"/><Relationship Id="rId23" Type="http://schemas.openxmlformats.org/officeDocument/2006/relationships/font" Target="fonts/ManropeSemiBold-regular.fntdata"/><Relationship Id="rId26" Type="http://schemas.openxmlformats.org/officeDocument/2006/relationships/font" Target="fonts/Manrope-bold.fntdata"/><Relationship Id="rId25" Type="http://schemas.openxmlformats.org/officeDocument/2006/relationships/font" Target="fonts/Manrope-regular.fntdata"/><Relationship Id="rId28" Type="http://schemas.openxmlformats.org/officeDocument/2006/relationships/font" Target="fonts/ManropeMedium-bold.fntdata"/><Relationship Id="rId27" Type="http://schemas.openxmlformats.org/officeDocument/2006/relationships/font" Target="fonts/ManropeMedium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ManropeLight-regular.fntdata"/><Relationship Id="rId16" Type="http://schemas.openxmlformats.org/officeDocument/2006/relationships/slide" Target="slides/slide10.xml"/><Relationship Id="rId19" Type="http://schemas.openxmlformats.org/officeDocument/2006/relationships/font" Target="fonts/NotoSans-regular.fntdata"/><Relationship Id="rId18" Type="http://schemas.openxmlformats.org/officeDocument/2006/relationships/font" Target="fonts/ManropeLigh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2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g40952beda0b_0_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4" name="Google Shape;2294;g40952beda0b_0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0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g3a652a32a4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2" name="Google Shape;2382;g3a652a32a4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Förkortat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8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9" name="Google Shape;2299;g28204c56d8f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0" name="Google Shape;2300;g28204c56d8f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3" name="Shape 2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" name="Google Shape;2304;g362bb25c306_0_7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5" name="Google Shape;2305;g362bb25c306_0_7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9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Google Shape;2310;g362bb25c306_0_1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1" name="Google Shape;2311;g362bb25c306_0_1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6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362bb25c306_0_1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362bb25c306_0_1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5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Google Shape;2346;g362bb25c306_0_1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7" name="Google Shape;2347;g362bb25c306_0_1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2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3" name="Google Shape;2363;g362bb25c306_0_1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4" name="Google Shape;2364;g362bb25c306_0_1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8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g378a336cb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0" name="Google Shape;2370;g378a336cb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 1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4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" name="Google Shape;2375;g3a652a32a4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6" name="Google Shape;2376;g3a652a32a4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 2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5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2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2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4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4.pn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Relationship Id="rId3" Type="http://schemas.openxmlformats.org/officeDocument/2006/relationships/image" Target="../media/image7.png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Relationship Id="rId3" Type="http://schemas.openxmlformats.org/officeDocument/2006/relationships/image" Target="../media/image1.jpg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1.jpg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1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2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2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4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7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.jp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1.jp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1.jp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Headline, Body" type="title">
  <p:cSld name="TITLE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2"/>
          <p:cNvSpPr/>
          <p:nvPr/>
        </p:nvSpPr>
        <p:spPr>
          <a:xfrm rot="-1443562">
            <a:off x="4809020" y="1552121"/>
            <a:ext cx="4942901" cy="2516870"/>
          </a:xfrm>
          <a:custGeom>
            <a:rect b="b" l="l" r="r" t="t"/>
            <a:pathLst>
              <a:path extrusionOk="0" fill="none" h="144519" w="283822">
                <a:moveTo>
                  <a:pt x="283822" y="31297"/>
                </a:moveTo>
                <a:cubicBezTo>
                  <a:pt x="159510" y="19769"/>
                  <a:pt x="176430" y="144519"/>
                  <a:pt x="219693" y="122909"/>
                </a:cubicBezTo>
                <a:cubicBezTo>
                  <a:pt x="255593" y="98494"/>
                  <a:pt x="204308" y="1"/>
                  <a:pt x="0" y="37697"/>
                </a:cubicBezTo>
              </a:path>
            </a:pathLst>
          </a:custGeom>
          <a:noFill/>
          <a:ln cap="rnd" cmpd="sng" w="14250">
            <a:solidFill>
              <a:srgbClr val="F47637"/>
            </a:solidFill>
            <a:prstDash val="solid"/>
            <a:miter lim="4383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b="30" l="0" r="0" t="30"/>
          <a:stretch/>
        </p:blipFill>
        <p:spPr>
          <a:xfrm>
            <a:off x="5254200" y="218750"/>
            <a:ext cx="3350524" cy="500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/>
          <p:nvPr/>
        </p:nvSpPr>
        <p:spPr>
          <a:xfrm>
            <a:off x="8532300" y="89607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787650" y="3453150"/>
            <a:ext cx="346636" cy="3451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766102" y="773921"/>
            <a:ext cx="770629" cy="279403"/>
            <a:chOff x="238125" y="1497550"/>
            <a:chExt cx="7024875" cy="2546975"/>
          </a:xfrm>
        </p:grpSpPr>
        <p:sp>
          <p:nvSpPr>
            <p:cNvPr id="17" name="Google Shape;17;p2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" name="Google Shape;25;p2"/>
          <p:cNvSpPr txBox="1"/>
          <p:nvPr>
            <p:ph idx="1" type="subTitle"/>
          </p:nvPr>
        </p:nvSpPr>
        <p:spPr>
          <a:xfrm>
            <a:off x="773850" y="2880350"/>
            <a:ext cx="4366200" cy="27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2"/>
          <p:cNvSpPr txBox="1"/>
          <p:nvPr>
            <p:ph type="title"/>
          </p:nvPr>
        </p:nvSpPr>
        <p:spPr>
          <a:xfrm>
            <a:off x="782400" y="2461450"/>
            <a:ext cx="50094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Bullet Points, Image, 9 points">
  <p:cSld name="CUSTOM_8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"/>
          <p:cNvSpPr txBox="1"/>
          <p:nvPr/>
        </p:nvSpPr>
        <p:spPr>
          <a:xfrm>
            <a:off x="2688425" y="1188300"/>
            <a:ext cx="219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25" name="Google Shape;125;p11"/>
          <p:cNvSpPr/>
          <p:nvPr/>
        </p:nvSpPr>
        <p:spPr>
          <a:xfrm>
            <a:off x="4634608" y="258220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6" name="Google Shape;126;p11"/>
          <p:cNvSpPr txBox="1"/>
          <p:nvPr/>
        </p:nvSpPr>
        <p:spPr>
          <a:xfrm>
            <a:off x="4634608" y="274960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27" name="Google Shape;127;p11"/>
          <p:cNvSpPr/>
          <p:nvPr/>
        </p:nvSpPr>
        <p:spPr>
          <a:xfrm>
            <a:off x="5957758" y="258220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8" name="Google Shape;128;p11"/>
          <p:cNvSpPr txBox="1"/>
          <p:nvPr/>
        </p:nvSpPr>
        <p:spPr>
          <a:xfrm>
            <a:off x="5957758" y="274960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29" name="Google Shape;129;p11"/>
          <p:cNvSpPr/>
          <p:nvPr/>
        </p:nvSpPr>
        <p:spPr>
          <a:xfrm>
            <a:off x="7220658" y="258220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0" name="Google Shape;130;p11"/>
          <p:cNvSpPr txBox="1"/>
          <p:nvPr/>
        </p:nvSpPr>
        <p:spPr>
          <a:xfrm>
            <a:off x="7220658" y="274960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31" name="Google Shape;131;p11"/>
          <p:cNvSpPr/>
          <p:nvPr/>
        </p:nvSpPr>
        <p:spPr>
          <a:xfrm>
            <a:off x="4634608" y="3330727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2" name="Google Shape;132;p11"/>
          <p:cNvSpPr txBox="1"/>
          <p:nvPr/>
        </p:nvSpPr>
        <p:spPr>
          <a:xfrm>
            <a:off x="4634608" y="3498132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33" name="Google Shape;133;p11"/>
          <p:cNvSpPr/>
          <p:nvPr/>
        </p:nvSpPr>
        <p:spPr>
          <a:xfrm>
            <a:off x="5957758" y="3330727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4" name="Google Shape;134;p11"/>
          <p:cNvSpPr txBox="1"/>
          <p:nvPr/>
        </p:nvSpPr>
        <p:spPr>
          <a:xfrm>
            <a:off x="5957758" y="3498132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35" name="Google Shape;135;p11"/>
          <p:cNvSpPr/>
          <p:nvPr/>
        </p:nvSpPr>
        <p:spPr>
          <a:xfrm>
            <a:off x="7220658" y="3330727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6" name="Google Shape;136;p11"/>
          <p:cNvSpPr txBox="1"/>
          <p:nvPr/>
        </p:nvSpPr>
        <p:spPr>
          <a:xfrm>
            <a:off x="7220658" y="3498132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37" name="Google Shape;137;p11"/>
          <p:cNvSpPr/>
          <p:nvPr/>
        </p:nvSpPr>
        <p:spPr>
          <a:xfrm>
            <a:off x="4634608" y="407925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8" name="Google Shape;138;p11"/>
          <p:cNvSpPr txBox="1"/>
          <p:nvPr/>
        </p:nvSpPr>
        <p:spPr>
          <a:xfrm>
            <a:off x="4634608" y="424665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39" name="Google Shape;139;p11"/>
          <p:cNvSpPr/>
          <p:nvPr/>
        </p:nvSpPr>
        <p:spPr>
          <a:xfrm>
            <a:off x="5957758" y="407925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0" name="Google Shape;140;p11"/>
          <p:cNvSpPr txBox="1"/>
          <p:nvPr/>
        </p:nvSpPr>
        <p:spPr>
          <a:xfrm>
            <a:off x="5957758" y="424665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41" name="Google Shape;141;p11"/>
          <p:cNvSpPr/>
          <p:nvPr/>
        </p:nvSpPr>
        <p:spPr>
          <a:xfrm>
            <a:off x="7220658" y="407925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2" name="Google Shape;142;p11"/>
          <p:cNvSpPr txBox="1"/>
          <p:nvPr/>
        </p:nvSpPr>
        <p:spPr>
          <a:xfrm>
            <a:off x="7220658" y="424665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43" name="Google Shape;143;p11"/>
          <p:cNvSpPr/>
          <p:nvPr/>
        </p:nvSpPr>
        <p:spPr>
          <a:xfrm>
            <a:off x="778525" y="1464813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1"/>
          <p:cNvSpPr/>
          <p:nvPr/>
        </p:nvSpPr>
        <p:spPr>
          <a:xfrm>
            <a:off x="766025" y="1850663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1"/>
          <p:cNvSpPr/>
          <p:nvPr/>
        </p:nvSpPr>
        <p:spPr>
          <a:xfrm>
            <a:off x="766025" y="2236538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1"/>
          <p:cNvSpPr/>
          <p:nvPr/>
        </p:nvSpPr>
        <p:spPr>
          <a:xfrm>
            <a:off x="766025" y="2615563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1"/>
          <p:cNvSpPr/>
          <p:nvPr/>
        </p:nvSpPr>
        <p:spPr>
          <a:xfrm>
            <a:off x="766025" y="3001438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/>
          <p:nvPr/>
        </p:nvSpPr>
        <p:spPr>
          <a:xfrm>
            <a:off x="766025" y="3387313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/>
          <p:nvPr>
            <p:ph idx="2" type="pic"/>
          </p:nvPr>
        </p:nvSpPr>
        <p:spPr>
          <a:xfrm>
            <a:off x="4634600" y="799475"/>
            <a:ext cx="3728700" cy="1598700"/>
          </a:xfrm>
          <a:prstGeom prst="roundRect">
            <a:avLst>
              <a:gd fmla="val 11522" name="adj"/>
            </a:avLst>
          </a:prstGeom>
          <a:noFill/>
          <a:ln>
            <a:noFill/>
          </a:ln>
        </p:spPr>
      </p:sp>
      <p:sp>
        <p:nvSpPr>
          <p:cNvPr id="150" name="Google Shape;150;p11"/>
          <p:cNvSpPr txBox="1"/>
          <p:nvPr>
            <p:ph idx="1" type="subTitle"/>
          </p:nvPr>
        </p:nvSpPr>
        <p:spPr>
          <a:xfrm>
            <a:off x="4673750" y="2695850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1" name="Google Shape;151;p11"/>
          <p:cNvSpPr txBox="1"/>
          <p:nvPr>
            <p:ph idx="3" type="subTitle"/>
          </p:nvPr>
        </p:nvSpPr>
        <p:spPr>
          <a:xfrm>
            <a:off x="5996900" y="2695850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2" name="Google Shape;152;p11"/>
          <p:cNvSpPr txBox="1"/>
          <p:nvPr>
            <p:ph idx="4" type="subTitle"/>
          </p:nvPr>
        </p:nvSpPr>
        <p:spPr>
          <a:xfrm>
            <a:off x="7259800" y="2695850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3" name="Google Shape;153;p11"/>
          <p:cNvSpPr txBox="1"/>
          <p:nvPr>
            <p:ph idx="5" type="subTitle"/>
          </p:nvPr>
        </p:nvSpPr>
        <p:spPr>
          <a:xfrm>
            <a:off x="4676500" y="3451375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4" name="Google Shape;154;p11"/>
          <p:cNvSpPr txBox="1"/>
          <p:nvPr>
            <p:ph idx="6" type="subTitle"/>
          </p:nvPr>
        </p:nvSpPr>
        <p:spPr>
          <a:xfrm>
            <a:off x="5996900" y="3451375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5" name="Google Shape;155;p11"/>
          <p:cNvSpPr txBox="1"/>
          <p:nvPr>
            <p:ph idx="7" type="subTitle"/>
          </p:nvPr>
        </p:nvSpPr>
        <p:spPr>
          <a:xfrm>
            <a:off x="7257050" y="3451375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6" name="Google Shape;156;p11"/>
          <p:cNvSpPr txBox="1"/>
          <p:nvPr>
            <p:ph idx="8" type="subTitle"/>
          </p:nvPr>
        </p:nvSpPr>
        <p:spPr>
          <a:xfrm>
            <a:off x="4676500" y="4203400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7" name="Google Shape;157;p11"/>
          <p:cNvSpPr txBox="1"/>
          <p:nvPr>
            <p:ph idx="9" type="subTitle"/>
          </p:nvPr>
        </p:nvSpPr>
        <p:spPr>
          <a:xfrm>
            <a:off x="5996900" y="4206900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8" name="Google Shape;158;p11"/>
          <p:cNvSpPr txBox="1"/>
          <p:nvPr>
            <p:ph idx="13" type="subTitle"/>
          </p:nvPr>
        </p:nvSpPr>
        <p:spPr>
          <a:xfrm>
            <a:off x="7257050" y="4206900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9" name="Google Shape;159;p11"/>
          <p:cNvSpPr txBox="1"/>
          <p:nvPr>
            <p:ph type="title"/>
          </p:nvPr>
        </p:nvSpPr>
        <p:spPr>
          <a:xfrm>
            <a:off x="766025" y="362400"/>
            <a:ext cx="3728700" cy="783300"/>
          </a:xfrm>
          <a:prstGeom prst="rect">
            <a:avLst/>
          </a:prstGeom>
        </p:spPr>
        <p:txBody>
          <a:bodyPr anchorCtr="0" anchor="t" bIns="91425" lIns="91425" spcFirstLastPara="1" rIns="937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60" name="Google Shape;160;p11"/>
          <p:cNvSpPr txBox="1"/>
          <p:nvPr>
            <p:ph idx="14" type="body"/>
          </p:nvPr>
        </p:nvSpPr>
        <p:spPr>
          <a:xfrm>
            <a:off x="1025975" y="1449750"/>
            <a:ext cx="2431500" cy="19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1" name="Google Shape;161;p11"/>
          <p:cNvSpPr txBox="1"/>
          <p:nvPr>
            <p:ph idx="15" type="body"/>
          </p:nvPr>
        </p:nvSpPr>
        <p:spPr>
          <a:xfrm>
            <a:off x="1025975" y="1835600"/>
            <a:ext cx="2431500" cy="19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2" name="Google Shape;162;p11"/>
          <p:cNvSpPr txBox="1"/>
          <p:nvPr>
            <p:ph idx="16" type="body"/>
          </p:nvPr>
        </p:nvSpPr>
        <p:spPr>
          <a:xfrm>
            <a:off x="1026075" y="2218063"/>
            <a:ext cx="2431500" cy="19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3" name="Google Shape;163;p11"/>
          <p:cNvSpPr txBox="1"/>
          <p:nvPr>
            <p:ph idx="17" type="body"/>
          </p:nvPr>
        </p:nvSpPr>
        <p:spPr>
          <a:xfrm>
            <a:off x="1026075" y="2594800"/>
            <a:ext cx="2952000" cy="19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4" name="Google Shape;164;p11"/>
          <p:cNvSpPr txBox="1"/>
          <p:nvPr>
            <p:ph idx="18" type="body"/>
          </p:nvPr>
        </p:nvSpPr>
        <p:spPr>
          <a:xfrm>
            <a:off x="1026025" y="2986388"/>
            <a:ext cx="2431500" cy="19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5" name="Google Shape;165;p11"/>
          <p:cNvSpPr txBox="1"/>
          <p:nvPr>
            <p:ph idx="19" type="body"/>
          </p:nvPr>
        </p:nvSpPr>
        <p:spPr>
          <a:xfrm>
            <a:off x="1026075" y="3387313"/>
            <a:ext cx="2450100" cy="19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648">
          <p15:clr>
            <a:srgbClr val="E46962"/>
          </p15:clr>
        </p15:guide>
        <p15:guide id="2" orient="horz" pos="985">
          <p15:clr>
            <a:srgbClr val="E46962"/>
          </p15:clr>
        </p15:guide>
        <p15:guide id="3" pos="544">
          <p15:clr>
            <a:srgbClr val="E46962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Cybersecurity">
  <p:cSld name="CUSTOM_49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02"/>
          <p:cNvSpPr txBox="1"/>
          <p:nvPr>
            <p:ph type="title"/>
          </p:nvPr>
        </p:nvSpPr>
        <p:spPr>
          <a:xfrm>
            <a:off x="766025" y="2638525"/>
            <a:ext cx="37434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400"/>
              <a:buNone/>
              <a:defRPr sz="24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406" name="Google Shape;1406;p102"/>
          <p:cNvSpPr txBox="1"/>
          <p:nvPr>
            <p:ph idx="1" type="subTitle"/>
          </p:nvPr>
        </p:nvSpPr>
        <p:spPr>
          <a:xfrm>
            <a:off x="766025" y="3751075"/>
            <a:ext cx="3743400" cy="52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100"/>
              <a:buNone/>
              <a:defRPr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grpSp>
        <p:nvGrpSpPr>
          <p:cNvPr id="1407" name="Google Shape;1407;p102"/>
          <p:cNvGrpSpPr/>
          <p:nvPr/>
        </p:nvGrpSpPr>
        <p:grpSpPr>
          <a:xfrm>
            <a:off x="766029" y="741065"/>
            <a:ext cx="769224" cy="278894"/>
            <a:chOff x="238125" y="1497550"/>
            <a:chExt cx="7024875" cy="2546975"/>
          </a:xfrm>
        </p:grpSpPr>
        <p:sp>
          <p:nvSpPr>
            <p:cNvPr id="1408" name="Google Shape;1408;p102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102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102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102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102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102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102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102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16" name="Google Shape;1416;p102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7" name="Google Shape;1417;p102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Elderly care">
  <p:cSld name="CUSTOM_50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03"/>
          <p:cNvSpPr txBox="1"/>
          <p:nvPr>
            <p:ph type="title"/>
          </p:nvPr>
        </p:nvSpPr>
        <p:spPr>
          <a:xfrm>
            <a:off x="766025" y="2638525"/>
            <a:ext cx="37434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400"/>
              <a:buNone/>
              <a:defRPr sz="24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420" name="Google Shape;1420;p103"/>
          <p:cNvSpPr txBox="1"/>
          <p:nvPr>
            <p:ph idx="1" type="subTitle"/>
          </p:nvPr>
        </p:nvSpPr>
        <p:spPr>
          <a:xfrm>
            <a:off x="766025" y="3751075"/>
            <a:ext cx="3868500" cy="52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100"/>
              <a:buNone/>
              <a:defRPr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sp>
        <p:nvSpPr>
          <p:cNvPr id="1421" name="Google Shape;1421;p103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2" name="Google Shape;1422;p103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3" name="Google Shape;1423;p103"/>
          <p:cNvGrpSpPr/>
          <p:nvPr/>
        </p:nvGrpSpPr>
        <p:grpSpPr>
          <a:xfrm>
            <a:off x="766029" y="741065"/>
            <a:ext cx="769224" cy="278894"/>
            <a:chOff x="238125" y="1497550"/>
            <a:chExt cx="7024875" cy="2546975"/>
          </a:xfrm>
        </p:grpSpPr>
        <p:sp>
          <p:nvSpPr>
            <p:cNvPr id="1424" name="Google Shape;1424;p103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103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103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103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103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103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103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103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Facility Management">
  <p:cSld name="CUSTOM_5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104"/>
          <p:cNvSpPr txBox="1"/>
          <p:nvPr>
            <p:ph type="title"/>
          </p:nvPr>
        </p:nvSpPr>
        <p:spPr>
          <a:xfrm>
            <a:off x="766025" y="2638525"/>
            <a:ext cx="37434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400"/>
              <a:buNone/>
              <a:defRPr sz="24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434" name="Google Shape;1434;p104"/>
          <p:cNvSpPr txBox="1"/>
          <p:nvPr>
            <p:ph idx="1" type="subTitle"/>
          </p:nvPr>
        </p:nvSpPr>
        <p:spPr>
          <a:xfrm>
            <a:off x="766025" y="3751075"/>
            <a:ext cx="3868500" cy="44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100"/>
              <a:buNone/>
              <a:defRPr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sp>
        <p:nvSpPr>
          <p:cNvPr id="1435" name="Google Shape;1435;p104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6" name="Google Shape;1436;p104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7" name="Google Shape;1437;p104"/>
          <p:cNvGrpSpPr/>
          <p:nvPr/>
        </p:nvGrpSpPr>
        <p:grpSpPr>
          <a:xfrm>
            <a:off x="766029" y="741065"/>
            <a:ext cx="769224" cy="278894"/>
            <a:chOff x="238125" y="1497550"/>
            <a:chExt cx="7024875" cy="2546975"/>
          </a:xfrm>
        </p:grpSpPr>
        <p:sp>
          <p:nvSpPr>
            <p:cNvPr id="1438" name="Google Shape;1438;p104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104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104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104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104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104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104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104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Hospitality">
  <p:cSld name="CUSTOM_5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105"/>
          <p:cNvSpPr txBox="1"/>
          <p:nvPr>
            <p:ph type="title"/>
          </p:nvPr>
        </p:nvSpPr>
        <p:spPr>
          <a:xfrm>
            <a:off x="766025" y="2638525"/>
            <a:ext cx="37434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400"/>
              <a:buNone/>
              <a:defRPr sz="24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448" name="Google Shape;1448;p105"/>
          <p:cNvSpPr txBox="1"/>
          <p:nvPr>
            <p:ph idx="1" type="subTitle"/>
          </p:nvPr>
        </p:nvSpPr>
        <p:spPr>
          <a:xfrm>
            <a:off x="766025" y="3751075"/>
            <a:ext cx="3743400" cy="44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100"/>
              <a:buNone/>
              <a:defRPr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sp>
        <p:nvSpPr>
          <p:cNvPr id="1449" name="Google Shape;1449;p105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0" name="Google Shape;1450;p105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1" name="Google Shape;1451;p105"/>
          <p:cNvGrpSpPr/>
          <p:nvPr/>
        </p:nvGrpSpPr>
        <p:grpSpPr>
          <a:xfrm>
            <a:off x="766029" y="741065"/>
            <a:ext cx="769224" cy="278894"/>
            <a:chOff x="238125" y="1497550"/>
            <a:chExt cx="7024875" cy="2546975"/>
          </a:xfrm>
        </p:grpSpPr>
        <p:sp>
          <p:nvSpPr>
            <p:cNvPr id="1452" name="Google Shape;1452;p105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105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105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105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105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105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105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105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Public Sector">
  <p:cSld name="CUSTOM_53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106"/>
          <p:cNvSpPr txBox="1"/>
          <p:nvPr>
            <p:ph type="title"/>
          </p:nvPr>
        </p:nvSpPr>
        <p:spPr>
          <a:xfrm>
            <a:off x="766025" y="2638525"/>
            <a:ext cx="37434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400"/>
              <a:buNone/>
              <a:defRPr sz="24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462" name="Google Shape;1462;p106"/>
          <p:cNvSpPr txBox="1"/>
          <p:nvPr>
            <p:ph idx="1" type="subTitle"/>
          </p:nvPr>
        </p:nvSpPr>
        <p:spPr>
          <a:xfrm>
            <a:off x="766025" y="3751075"/>
            <a:ext cx="3743400" cy="4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100"/>
              <a:buNone/>
              <a:defRPr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sp>
        <p:nvSpPr>
          <p:cNvPr id="1463" name="Google Shape;1463;p106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4" name="Google Shape;1464;p106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5" name="Google Shape;1465;p106"/>
          <p:cNvGrpSpPr/>
          <p:nvPr/>
        </p:nvGrpSpPr>
        <p:grpSpPr>
          <a:xfrm>
            <a:off x="766029" y="741065"/>
            <a:ext cx="769224" cy="278894"/>
            <a:chOff x="238125" y="1497550"/>
            <a:chExt cx="7024875" cy="2546975"/>
          </a:xfrm>
        </p:grpSpPr>
        <p:sp>
          <p:nvSpPr>
            <p:cNvPr id="1466" name="Google Shape;1466;p106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106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106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106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106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106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106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106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Transport">
  <p:cSld name="CUSTOM_5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107"/>
          <p:cNvSpPr txBox="1"/>
          <p:nvPr>
            <p:ph type="title"/>
          </p:nvPr>
        </p:nvSpPr>
        <p:spPr>
          <a:xfrm>
            <a:off x="766025" y="2638525"/>
            <a:ext cx="3743400" cy="8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400"/>
              <a:buNone/>
              <a:defRPr sz="24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476" name="Google Shape;1476;p107"/>
          <p:cNvSpPr txBox="1"/>
          <p:nvPr>
            <p:ph idx="1" type="subTitle"/>
          </p:nvPr>
        </p:nvSpPr>
        <p:spPr>
          <a:xfrm>
            <a:off x="766025" y="3751075"/>
            <a:ext cx="3743400" cy="44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100"/>
              <a:buNone/>
              <a:defRPr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sp>
        <p:nvSpPr>
          <p:cNvPr id="1477" name="Google Shape;1477;p107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8" name="Google Shape;1478;p107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9" name="Google Shape;1479;p107"/>
          <p:cNvGrpSpPr/>
          <p:nvPr/>
        </p:nvGrpSpPr>
        <p:grpSpPr>
          <a:xfrm>
            <a:off x="766029" y="741065"/>
            <a:ext cx="769224" cy="278894"/>
            <a:chOff x="238125" y="1497550"/>
            <a:chExt cx="7024875" cy="2546975"/>
          </a:xfrm>
        </p:grpSpPr>
        <p:sp>
          <p:nvSpPr>
            <p:cNvPr id="1480" name="Google Shape;1480;p107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107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107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107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107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107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107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107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THANK YOU SLIDE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0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0" name="Google Shape;1490;p108"/>
          <p:cNvSpPr/>
          <p:nvPr>
            <p:ph idx="2" type="pic"/>
          </p:nvPr>
        </p:nvSpPr>
        <p:spPr>
          <a:xfrm>
            <a:off x="4984230" y="685800"/>
            <a:ext cx="3531300" cy="35910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  <p:sp>
        <p:nvSpPr>
          <p:cNvPr id="1491" name="Google Shape;1491;p108"/>
          <p:cNvSpPr txBox="1"/>
          <p:nvPr>
            <p:ph idx="1" type="body"/>
          </p:nvPr>
        </p:nvSpPr>
        <p:spPr>
          <a:xfrm>
            <a:off x="766025" y="2836125"/>
            <a:ext cx="5018400" cy="153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92" name="Google Shape;1492;p108"/>
          <p:cNvSpPr txBox="1"/>
          <p:nvPr>
            <p:ph type="title"/>
          </p:nvPr>
        </p:nvSpPr>
        <p:spPr>
          <a:xfrm>
            <a:off x="766025" y="1888725"/>
            <a:ext cx="3868500" cy="74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">
  <p:cSld name="THANK YOU SLIDE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10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5" name="Google Shape;1495;p109"/>
          <p:cNvSpPr/>
          <p:nvPr>
            <p:ph idx="2" type="pic"/>
          </p:nvPr>
        </p:nvSpPr>
        <p:spPr>
          <a:xfrm>
            <a:off x="4984230" y="685800"/>
            <a:ext cx="3531300" cy="35910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  <p:sp>
        <p:nvSpPr>
          <p:cNvPr id="1496" name="Google Shape;1496;p109"/>
          <p:cNvSpPr txBox="1"/>
          <p:nvPr>
            <p:ph type="title"/>
          </p:nvPr>
        </p:nvSpPr>
        <p:spPr>
          <a:xfrm>
            <a:off x="766025" y="2015475"/>
            <a:ext cx="3743400" cy="111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Plan">
  <p:cSld name="THANK YOU SLIDE_1_1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10"/>
          <p:cNvSpPr txBox="1"/>
          <p:nvPr>
            <p:ph type="title"/>
          </p:nvPr>
        </p:nvSpPr>
        <p:spPr>
          <a:xfrm>
            <a:off x="2063488" y="792975"/>
            <a:ext cx="11580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499" name="Google Shape;1499;p110"/>
          <p:cNvSpPr txBox="1"/>
          <p:nvPr>
            <p:ph idx="2" type="title"/>
          </p:nvPr>
        </p:nvSpPr>
        <p:spPr>
          <a:xfrm>
            <a:off x="3338375" y="792975"/>
            <a:ext cx="11580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500" name="Google Shape;1500;p110"/>
          <p:cNvSpPr txBox="1"/>
          <p:nvPr>
            <p:ph idx="3" type="title"/>
          </p:nvPr>
        </p:nvSpPr>
        <p:spPr>
          <a:xfrm>
            <a:off x="4613250" y="792975"/>
            <a:ext cx="11580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501" name="Google Shape;1501;p110"/>
          <p:cNvSpPr txBox="1"/>
          <p:nvPr>
            <p:ph idx="4" type="title"/>
          </p:nvPr>
        </p:nvSpPr>
        <p:spPr>
          <a:xfrm>
            <a:off x="5939825" y="792975"/>
            <a:ext cx="11580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502" name="Google Shape;1502;p110"/>
          <p:cNvSpPr txBox="1"/>
          <p:nvPr>
            <p:ph idx="5" type="title"/>
          </p:nvPr>
        </p:nvSpPr>
        <p:spPr>
          <a:xfrm>
            <a:off x="7205400" y="792975"/>
            <a:ext cx="11580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503" name="Google Shape;1503;p110"/>
          <p:cNvSpPr txBox="1"/>
          <p:nvPr>
            <p:ph idx="6" type="title"/>
          </p:nvPr>
        </p:nvSpPr>
        <p:spPr>
          <a:xfrm>
            <a:off x="766025" y="792975"/>
            <a:ext cx="11580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grpSp>
        <p:nvGrpSpPr>
          <p:cNvPr id="1504" name="Google Shape;1504;p110"/>
          <p:cNvGrpSpPr/>
          <p:nvPr/>
        </p:nvGrpSpPr>
        <p:grpSpPr>
          <a:xfrm rot="8100000">
            <a:off x="823366" y="1537455"/>
            <a:ext cx="1076794" cy="1078624"/>
            <a:chOff x="5170488" y="360363"/>
            <a:chExt cx="9342438" cy="9358313"/>
          </a:xfrm>
        </p:grpSpPr>
        <p:sp>
          <p:nvSpPr>
            <p:cNvPr id="1505" name="Google Shape;1505;p110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6" name="Google Shape;1506;p110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7" name="Google Shape;1507;p110"/>
          <p:cNvGrpSpPr/>
          <p:nvPr/>
        </p:nvGrpSpPr>
        <p:grpSpPr>
          <a:xfrm rot="8100000">
            <a:off x="2104091" y="1537455"/>
            <a:ext cx="1076794" cy="1078624"/>
            <a:chOff x="5170488" y="360363"/>
            <a:chExt cx="9342438" cy="9358313"/>
          </a:xfrm>
        </p:grpSpPr>
        <p:sp>
          <p:nvSpPr>
            <p:cNvPr id="1508" name="Google Shape;1508;p110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9" name="Google Shape;1509;p110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0" name="Google Shape;1510;p110"/>
          <p:cNvGrpSpPr/>
          <p:nvPr/>
        </p:nvGrpSpPr>
        <p:grpSpPr>
          <a:xfrm rot="8100000">
            <a:off x="3393528" y="1537455"/>
            <a:ext cx="1076794" cy="1078624"/>
            <a:chOff x="5170488" y="360363"/>
            <a:chExt cx="9342438" cy="9358313"/>
          </a:xfrm>
        </p:grpSpPr>
        <p:sp>
          <p:nvSpPr>
            <p:cNvPr id="1511" name="Google Shape;1511;p110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110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3" name="Google Shape;1513;p110"/>
          <p:cNvGrpSpPr/>
          <p:nvPr/>
        </p:nvGrpSpPr>
        <p:grpSpPr>
          <a:xfrm rot="8100000">
            <a:off x="4675316" y="1537455"/>
            <a:ext cx="1076794" cy="1078624"/>
            <a:chOff x="5170488" y="360363"/>
            <a:chExt cx="9342438" cy="9358313"/>
          </a:xfrm>
        </p:grpSpPr>
        <p:sp>
          <p:nvSpPr>
            <p:cNvPr id="1514" name="Google Shape;1514;p110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110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6" name="Google Shape;1516;p110"/>
          <p:cNvGrpSpPr/>
          <p:nvPr/>
        </p:nvGrpSpPr>
        <p:grpSpPr>
          <a:xfrm rot="8100000">
            <a:off x="5963691" y="1537455"/>
            <a:ext cx="1076794" cy="1078624"/>
            <a:chOff x="5170488" y="360363"/>
            <a:chExt cx="9342438" cy="9358313"/>
          </a:xfrm>
        </p:grpSpPr>
        <p:sp>
          <p:nvSpPr>
            <p:cNvPr id="1517" name="Google Shape;1517;p110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110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9" name="Google Shape;1519;p110"/>
          <p:cNvGrpSpPr/>
          <p:nvPr/>
        </p:nvGrpSpPr>
        <p:grpSpPr>
          <a:xfrm rot="8100000">
            <a:off x="7238878" y="1528068"/>
            <a:ext cx="1076794" cy="1078624"/>
            <a:chOff x="5170488" y="360363"/>
            <a:chExt cx="9342438" cy="9358313"/>
          </a:xfrm>
        </p:grpSpPr>
        <p:sp>
          <p:nvSpPr>
            <p:cNvPr id="1520" name="Google Shape;1520;p110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110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2" name="Google Shape;1522;p110"/>
          <p:cNvSpPr txBox="1"/>
          <p:nvPr>
            <p:ph idx="7" type="title"/>
          </p:nvPr>
        </p:nvSpPr>
        <p:spPr>
          <a:xfrm>
            <a:off x="766025" y="2867550"/>
            <a:ext cx="1158000" cy="10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400"/>
              <a:buNone/>
              <a:defRPr sz="1400">
                <a:solidFill>
                  <a:srgbClr val="671E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523" name="Google Shape;1523;p110"/>
          <p:cNvSpPr txBox="1"/>
          <p:nvPr>
            <p:ph idx="8" type="title"/>
          </p:nvPr>
        </p:nvSpPr>
        <p:spPr>
          <a:xfrm>
            <a:off x="2056375" y="2867550"/>
            <a:ext cx="1160400" cy="10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400"/>
              <a:buNone/>
              <a:defRPr sz="1400">
                <a:solidFill>
                  <a:srgbClr val="671E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524" name="Google Shape;1524;p110"/>
          <p:cNvSpPr txBox="1"/>
          <p:nvPr>
            <p:ph idx="9" type="title"/>
          </p:nvPr>
        </p:nvSpPr>
        <p:spPr>
          <a:xfrm>
            <a:off x="3346725" y="2867550"/>
            <a:ext cx="1162800" cy="10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400"/>
              <a:buNone/>
              <a:defRPr sz="1400">
                <a:solidFill>
                  <a:srgbClr val="671E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525" name="Google Shape;1525;p110"/>
          <p:cNvSpPr txBox="1"/>
          <p:nvPr>
            <p:ph idx="13" type="title"/>
          </p:nvPr>
        </p:nvSpPr>
        <p:spPr>
          <a:xfrm>
            <a:off x="4634600" y="2867550"/>
            <a:ext cx="1157100" cy="10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400"/>
              <a:buNone/>
              <a:defRPr sz="1400">
                <a:solidFill>
                  <a:srgbClr val="671E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526" name="Google Shape;1526;p110"/>
          <p:cNvSpPr txBox="1"/>
          <p:nvPr>
            <p:ph idx="14" type="title"/>
          </p:nvPr>
        </p:nvSpPr>
        <p:spPr>
          <a:xfrm>
            <a:off x="5920000" y="2867550"/>
            <a:ext cx="1157100" cy="10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400"/>
              <a:buNone/>
              <a:defRPr sz="1400">
                <a:solidFill>
                  <a:srgbClr val="671E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527" name="Google Shape;1527;p110"/>
          <p:cNvSpPr txBox="1"/>
          <p:nvPr>
            <p:ph idx="15" type="title"/>
          </p:nvPr>
        </p:nvSpPr>
        <p:spPr>
          <a:xfrm>
            <a:off x="7205400" y="2867550"/>
            <a:ext cx="1160400" cy="10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400"/>
              <a:buNone/>
              <a:defRPr sz="1400">
                <a:solidFill>
                  <a:srgbClr val="671E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528" name="Google Shape;1528;p110"/>
          <p:cNvSpPr txBox="1"/>
          <p:nvPr>
            <p:ph idx="1" type="body"/>
          </p:nvPr>
        </p:nvSpPr>
        <p:spPr>
          <a:xfrm>
            <a:off x="766025" y="3391300"/>
            <a:ext cx="1157100" cy="1239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529" name="Google Shape;1529;p110"/>
          <p:cNvSpPr txBox="1"/>
          <p:nvPr>
            <p:ph idx="16" type="body"/>
          </p:nvPr>
        </p:nvSpPr>
        <p:spPr>
          <a:xfrm>
            <a:off x="2056375" y="3391300"/>
            <a:ext cx="1157100" cy="12399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530" name="Google Shape;1530;p110"/>
          <p:cNvSpPr txBox="1"/>
          <p:nvPr>
            <p:ph idx="17" type="body"/>
          </p:nvPr>
        </p:nvSpPr>
        <p:spPr>
          <a:xfrm>
            <a:off x="3346737" y="3391300"/>
            <a:ext cx="1157100" cy="12399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531" name="Google Shape;1531;p110"/>
          <p:cNvSpPr txBox="1"/>
          <p:nvPr>
            <p:ph idx="18" type="body"/>
          </p:nvPr>
        </p:nvSpPr>
        <p:spPr>
          <a:xfrm>
            <a:off x="4634150" y="3391300"/>
            <a:ext cx="1157100" cy="12399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532" name="Google Shape;1532;p110"/>
          <p:cNvSpPr txBox="1"/>
          <p:nvPr>
            <p:ph idx="19" type="body"/>
          </p:nvPr>
        </p:nvSpPr>
        <p:spPr>
          <a:xfrm>
            <a:off x="5920000" y="3391300"/>
            <a:ext cx="1157100" cy="12399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533" name="Google Shape;1533;p110"/>
          <p:cNvSpPr txBox="1"/>
          <p:nvPr>
            <p:ph idx="20" type="body"/>
          </p:nvPr>
        </p:nvSpPr>
        <p:spPr>
          <a:xfrm>
            <a:off x="7205850" y="3391300"/>
            <a:ext cx="1157100" cy="12399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534" name="Google Shape;1534;p110"/>
          <p:cNvSpPr/>
          <p:nvPr>
            <p:ph idx="21" type="pic"/>
          </p:nvPr>
        </p:nvSpPr>
        <p:spPr>
          <a:xfrm>
            <a:off x="1088461" y="1798973"/>
            <a:ext cx="546600" cy="5556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  <p:sp>
        <p:nvSpPr>
          <p:cNvPr id="1535" name="Google Shape;1535;p110"/>
          <p:cNvSpPr/>
          <p:nvPr>
            <p:ph idx="22" type="pic"/>
          </p:nvPr>
        </p:nvSpPr>
        <p:spPr>
          <a:xfrm>
            <a:off x="2361636" y="1798973"/>
            <a:ext cx="546600" cy="5556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  <p:sp>
        <p:nvSpPr>
          <p:cNvPr id="1536" name="Google Shape;1536;p110"/>
          <p:cNvSpPr/>
          <p:nvPr>
            <p:ph idx="23" type="pic"/>
          </p:nvPr>
        </p:nvSpPr>
        <p:spPr>
          <a:xfrm>
            <a:off x="3658636" y="1798973"/>
            <a:ext cx="546600" cy="5556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  <p:sp>
        <p:nvSpPr>
          <p:cNvPr id="1537" name="Google Shape;1537;p110"/>
          <p:cNvSpPr/>
          <p:nvPr>
            <p:ph idx="24" type="pic"/>
          </p:nvPr>
        </p:nvSpPr>
        <p:spPr>
          <a:xfrm>
            <a:off x="4929161" y="1798960"/>
            <a:ext cx="546600" cy="5556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  <p:sp>
        <p:nvSpPr>
          <p:cNvPr id="1538" name="Google Shape;1538;p110"/>
          <p:cNvSpPr/>
          <p:nvPr>
            <p:ph idx="25" type="pic"/>
          </p:nvPr>
        </p:nvSpPr>
        <p:spPr>
          <a:xfrm>
            <a:off x="6222198" y="1798985"/>
            <a:ext cx="546600" cy="5556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  <p:sp>
        <p:nvSpPr>
          <p:cNvPr id="1539" name="Google Shape;1539;p110"/>
          <p:cNvSpPr/>
          <p:nvPr>
            <p:ph idx="26" type="pic"/>
          </p:nvPr>
        </p:nvSpPr>
        <p:spPr>
          <a:xfrm>
            <a:off x="7515248" y="1798985"/>
            <a:ext cx="546600" cy="5556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795">
          <p15:clr>
            <a:srgbClr val="E46962"/>
          </p15:clr>
        </p15:guide>
        <p15:guide id="2" orient="horz" pos="2136">
          <p15:clr>
            <a:srgbClr val="E46962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text">
  <p:cSld name="THANK YOU SLIDE_1_1_1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11"/>
          <p:cNvSpPr txBox="1"/>
          <p:nvPr/>
        </p:nvSpPr>
        <p:spPr>
          <a:xfrm>
            <a:off x="5285900" y="-478275"/>
            <a:ext cx="493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42" name="Google Shape;1542;p111"/>
          <p:cNvSpPr txBox="1"/>
          <p:nvPr>
            <p:ph idx="1" type="body"/>
          </p:nvPr>
        </p:nvSpPr>
        <p:spPr>
          <a:xfrm>
            <a:off x="1411200" y="1392425"/>
            <a:ext cx="63183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43" name="Google Shape;1543;p111"/>
          <p:cNvSpPr txBox="1"/>
          <p:nvPr>
            <p:ph type="title"/>
          </p:nvPr>
        </p:nvSpPr>
        <p:spPr>
          <a:xfrm>
            <a:off x="1456125" y="737500"/>
            <a:ext cx="6239400" cy="52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3 points - orange">
  <p:cSld name="CUSTOM_7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/>
          <p:nvPr/>
        </p:nvSpPr>
        <p:spPr>
          <a:xfrm>
            <a:off x="4491925" y="1048900"/>
            <a:ext cx="4948200" cy="1056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2"/>
          <p:cNvSpPr/>
          <p:nvPr/>
        </p:nvSpPr>
        <p:spPr>
          <a:xfrm>
            <a:off x="2232000" y="2330025"/>
            <a:ext cx="4680000" cy="1056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2"/>
          <p:cNvSpPr/>
          <p:nvPr/>
        </p:nvSpPr>
        <p:spPr>
          <a:xfrm>
            <a:off x="766025" y="3611150"/>
            <a:ext cx="4680000" cy="1056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2"/>
          <p:cNvSpPr/>
          <p:nvPr/>
        </p:nvSpPr>
        <p:spPr>
          <a:xfrm rot="-1443349">
            <a:off x="4582662" y="3309727"/>
            <a:ext cx="5175100" cy="2635103"/>
          </a:xfrm>
          <a:custGeom>
            <a:rect b="b" l="l" r="r" t="t"/>
            <a:pathLst>
              <a:path extrusionOk="0" fill="none" h="144519" w="283822">
                <a:moveTo>
                  <a:pt x="283822" y="31297"/>
                </a:moveTo>
                <a:cubicBezTo>
                  <a:pt x="159510" y="19769"/>
                  <a:pt x="176430" y="144519"/>
                  <a:pt x="219693" y="122909"/>
                </a:cubicBezTo>
                <a:cubicBezTo>
                  <a:pt x="255593" y="98494"/>
                  <a:pt x="204308" y="1"/>
                  <a:pt x="0" y="37697"/>
                </a:cubicBezTo>
              </a:path>
            </a:pathLst>
          </a:custGeom>
          <a:noFill/>
          <a:ln cap="rnd" cmpd="sng" w="14250">
            <a:solidFill>
              <a:srgbClr val="F47637"/>
            </a:solidFill>
            <a:prstDash val="solid"/>
            <a:miter lim="4383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2"/>
          <p:cNvSpPr txBox="1"/>
          <p:nvPr>
            <p:ph type="title"/>
          </p:nvPr>
        </p:nvSpPr>
        <p:spPr>
          <a:xfrm>
            <a:off x="766025" y="741075"/>
            <a:ext cx="3091800" cy="114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72" name="Google Shape;172;p12"/>
          <p:cNvSpPr txBox="1"/>
          <p:nvPr>
            <p:ph idx="1" type="subTitle"/>
          </p:nvPr>
        </p:nvSpPr>
        <p:spPr>
          <a:xfrm>
            <a:off x="4658250" y="1135675"/>
            <a:ext cx="4275600" cy="28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 b="1" sz="1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3" name="Google Shape;173;p12"/>
          <p:cNvSpPr txBox="1"/>
          <p:nvPr>
            <p:ph idx="2" type="body"/>
          </p:nvPr>
        </p:nvSpPr>
        <p:spPr>
          <a:xfrm>
            <a:off x="4658250" y="1474950"/>
            <a:ext cx="42756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4" name="Google Shape;174;p12"/>
          <p:cNvSpPr txBox="1"/>
          <p:nvPr>
            <p:ph idx="3" type="subTitle"/>
          </p:nvPr>
        </p:nvSpPr>
        <p:spPr>
          <a:xfrm>
            <a:off x="2434200" y="2408875"/>
            <a:ext cx="4013100" cy="28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 b="1" sz="1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5" name="Google Shape;175;p12"/>
          <p:cNvSpPr txBox="1"/>
          <p:nvPr>
            <p:ph idx="4" type="body"/>
          </p:nvPr>
        </p:nvSpPr>
        <p:spPr>
          <a:xfrm>
            <a:off x="2434200" y="2748150"/>
            <a:ext cx="42756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6" name="Google Shape;176;p12"/>
          <p:cNvSpPr txBox="1"/>
          <p:nvPr>
            <p:ph idx="5" type="subTitle"/>
          </p:nvPr>
        </p:nvSpPr>
        <p:spPr>
          <a:xfrm>
            <a:off x="872275" y="3682075"/>
            <a:ext cx="4275600" cy="28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 b="1" sz="1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p12"/>
          <p:cNvSpPr txBox="1"/>
          <p:nvPr>
            <p:ph idx="6" type="body"/>
          </p:nvPr>
        </p:nvSpPr>
        <p:spPr>
          <a:xfrm>
            <a:off x="872275" y="4021338"/>
            <a:ext cx="42756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Title and Date">
  <p:cSld name="THANK YOU SLIDE_1_1_1_1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112"/>
          <p:cNvSpPr txBox="1"/>
          <p:nvPr/>
        </p:nvSpPr>
        <p:spPr>
          <a:xfrm>
            <a:off x="311700" y="179672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Click to edit theme style</a:t>
            </a:r>
            <a:endParaRPr b="1" sz="40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46" name="Google Shape;1546;p112"/>
          <p:cNvSpPr txBox="1"/>
          <p:nvPr/>
        </p:nvSpPr>
        <p:spPr>
          <a:xfrm>
            <a:off x="311700" y="3547525"/>
            <a:ext cx="85206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A1634"/>
                </a:solidFill>
                <a:latin typeface="Noto Sans"/>
                <a:ea typeface="Noto Sans"/>
                <a:cs typeface="Noto Sans"/>
                <a:sym typeface="Noto Sans"/>
              </a:rPr>
              <a:t>Click to edit theme style</a:t>
            </a:r>
            <a:endParaRPr sz="1100">
              <a:solidFill>
                <a:srgbClr val="3A1634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47" name="Google Shape;1547;p112"/>
          <p:cNvSpPr txBox="1"/>
          <p:nvPr/>
        </p:nvSpPr>
        <p:spPr>
          <a:xfrm>
            <a:off x="376675" y="2751500"/>
            <a:ext cx="8403000" cy="5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Click to edit theme style</a:t>
            </a:r>
            <a:endParaRPr b="1" sz="30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Plan 2">
  <p:cSld name="THANK YOU SLIDE_1_1_1_1_1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13"/>
          <p:cNvSpPr/>
          <p:nvPr/>
        </p:nvSpPr>
        <p:spPr>
          <a:xfrm>
            <a:off x="7298075" y="2542875"/>
            <a:ext cx="37625" cy="37600"/>
          </a:xfrm>
          <a:custGeom>
            <a:rect b="b" l="l" r="r" t="t"/>
            <a:pathLst>
              <a:path extrusionOk="0" fill="none" h="1504" w="1505">
                <a:moveTo>
                  <a:pt x="1" y="1504"/>
                </a:moveTo>
                <a:lnTo>
                  <a:pt x="207" y="746"/>
                </a:lnTo>
                <a:lnTo>
                  <a:pt x="402" y="0"/>
                </a:lnTo>
                <a:lnTo>
                  <a:pt x="953" y="551"/>
                </a:lnTo>
                <a:lnTo>
                  <a:pt x="1504" y="1102"/>
                </a:lnTo>
                <a:lnTo>
                  <a:pt x="758" y="1297"/>
                </a:lnTo>
                <a:close/>
              </a:path>
            </a:pathLst>
          </a:custGeom>
          <a:solidFill>
            <a:srgbClr val="F47637"/>
          </a:solidFill>
          <a:ln cap="rnd" cmpd="sng" w="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0" name="Google Shape;1550;p113"/>
          <p:cNvSpPr/>
          <p:nvPr/>
        </p:nvSpPr>
        <p:spPr>
          <a:xfrm>
            <a:off x="7290325" y="3002875"/>
            <a:ext cx="16375" cy="9775"/>
          </a:xfrm>
          <a:custGeom>
            <a:rect b="b" l="l" r="r" t="t"/>
            <a:pathLst>
              <a:path extrusionOk="0" fill="none" h="391" w="655">
                <a:moveTo>
                  <a:pt x="1" y="391"/>
                </a:moveTo>
                <a:lnTo>
                  <a:pt x="655" y="0"/>
                </a:lnTo>
              </a:path>
            </a:pathLst>
          </a:custGeom>
          <a:solidFill>
            <a:srgbClr val="F47637"/>
          </a:solidFill>
          <a:ln cap="rnd" cmpd="sng" w="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1" name="Google Shape;1551;p113"/>
          <p:cNvSpPr txBox="1"/>
          <p:nvPr/>
        </p:nvSpPr>
        <p:spPr>
          <a:xfrm>
            <a:off x="2056375" y="741075"/>
            <a:ext cx="50217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Click to edit theme style</a:t>
            </a:r>
            <a:endParaRPr b="1" sz="24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52" name="Google Shape;1552;p113"/>
          <p:cNvSpPr txBox="1"/>
          <p:nvPr/>
        </p:nvSpPr>
        <p:spPr>
          <a:xfrm>
            <a:off x="2701550" y="1392425"/>
            <a:ext cx="383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Click to edit theme style</a:t>
            </a:r>
            <a:endParaRPr b="1" sz="1100">
              <a:solidFill>
                <a:schemeClr val="lt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553" name="Google Shape;1553;p113"/>
          <p:cNvCxnSpPr/>
          <p:nvPr/>
        </p:nvCxnSpPr>
        <p:spPr>
          <a:xfrm>
            <a:off x="771700" y="2874050"/>
            <a:ext cx="7593900" cy="0"/>
          </a:xfrm>
          <a:prstGeom prst="straightConnector1">
            <a:avLst/>
          </a:prstGeom>
          <a:noFill/>
          <a:ln cap="flat" cmpd="sng" w="9525">
            <a:solidFill>
              <a:srgbClr val="671E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54" name="Google Shape;1554;p113"/>
          <p:cNvSpPr/>
          <p:nvPr/>
        </p:nvSpPr>
        <p:spPr>
          <a:xfrm>
            <a:off x="1367950" y="2835225"/>
            <a:ext cx="92100" cy="92100"/>
          </a:xfrm>
          <a:prstGeom prst="ellipse">
            <a:avLst/>
          </a:prstGeom>
          <a:solidFill>
            <a:srgbClr val="671E63"/>
          </a:soli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55" name="Google Shape;1555;p113"/>
          <p:cNvSpPr/>
          <p:nvPr/>
        </p:nvSpPr>
        <p:spPr>
          <a:xfrm>
            <a:off x="7677250" y="2835225"/>
            <a:ext cx="92100" cy="92100"/>
          </a:xfrm>
          <a:prstGeom prst="ellipse">
            <a:avLst/>
          </a:prstGeom>
          <a:solidFill>
            <a:srgbClr val="671E63"/>
          </a:soli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56" name="Google Shape;1556;p113"/>
          <p:cNvSpPr/>
          <p:nvPr/>
        </p:nvSpPr>
        <p:spPr>
          <a:xfrm>
            <a:off x="5597967" y="2835225"/>
            <a:ext cx="92100" cy="92100"/>
          </a:xfrm>
          <a:prstGeom prst="ellipse">
            <a:avLst/>
          </a:prstGeom>
          <a:solidFill>
            <a:srgbClr val="671E63"/>
          </a:soli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57" name="Google Shape;1557;p113"/>
          <p:cNvSpPr/>
          <p:nvPr/>
        </p:nvSpPr>
        <p:spPr>
          <a:xfrm>
            <a:off x="3439458" y="2835225"/>
            <a:ext cx="92100" cy="92100"/>
          </a:xfrm>
          <a:prstGeom prst="ellipse">
            <a:avLst/>
          </a:prstGeom>
          <a:solidFill>
            <a:srgbClr val="671E63"/>
          </a:soli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558" name="Google Shape;1558;p113"/>
          <p:cNvSpPr/>
          <p:nvPr/>
        </p:nvSpPr>
        <p:spPr>
          <a:xfrm>
            <a:off x="1006625" y="2486125"/>
            <a:ext cx="803400" cy="1959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32062B"/>
              </a:gs>
              <a:gs pos="100000">
                <a:srgbClr val="671E63"/>
              </a:gs>
            </a:gsLst>
            <a:lin ang="5400700" scaled="0"/>
          </a:gra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Text here</a:t>
            </a:r>
            <a:endParaRPr sz="900">
              <a:solidFill>
                <a:srgbClr val="FFFFFF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559" name="Google Shape;1559;p113"/>
          <p:cNvSpPr/>
          <p:nvPr/>
        </p:nvSpPr>
        <p:spPr>
          <a:xfrm>
            <a:off x="3083800" y="2486125"/>
            <a:ext cx="803400" cy="1959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32062B"/>
              </a:gs>
              <a:gs pos="100000">
                <a:srgbClr val="671E63"/>
              </a:gs>
            </a:gsLst>
            <a:lin ang="5400700" scaled="0"/>
          </a:gra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Text</a:t>
            </a:r>
            <a:endParaRPr sz="900">
              <a:solidFill>
                <a:srgbClr val="FFFFFF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560" name="Google Shape;1560;p113"/>
          <p:cNvSpPr/>
          <p:nvPr/>
        </p:nvSpPr>
        <p:spPr>
          <a:xfrm>
            <a:off x="5242288" y="2486125"/>
            <a:ext cx="803400" cy="1959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32062B"/>
              </a:gs>
              <a:gs pos="100000">
                <a:srgbClr val="671E63"/>
              </a:gs>
            </a:gsLst>
            <a:lin ang="5400700" scaled="0"/>
          </a:gra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Text</a:t>
            </a:r>
            <a:endParaRPr sz="900">
              <a:solidFill>
                <a:srgbClr val="FFFFFF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561" name="Google Shape;1561;p113"/>
          <p:cNvSpPr/>
          <p:nvPr/>
        </p:nvSpPr>
        <p:spPr>
          <a:xfrm>
            <a:off x="7321588" y="2486125"/>
            <a:ext cx="803400" cy="1959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32062B"/>
              </a:gs>
              <a:gs pos="100000">
                <a:srgbClr val="671E63"/>
              </a:gs>
            </a:gsLst>
            <a:lin ang="5400700" scaled="0"/>
          </a:gra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Text</a:t>
            </a:r>
            <a:endParaRPr sz="900">
              <a:solidFill>
                <a:srgbClr val="FFFFFF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1562" name="Google Shape;1562;p113"/>
          <p:cNvSpPr txBox="1"/>
          <p:nvPr/>
        </p:nvSpPr>
        <p:spPr>
          <a:xfrm>
            <a:off x="771700" y="2942500"/>
            <a:ext cx="1284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Edit this text</a:t>
            </a:r>
            <a:endParaRPr b="1" sz="11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63" name="Google Shape;1563;p113"/>
          <p:cNvSpPr txBox="1"/>
          <p:nvPr/>
        </p:nvSpPr>
        <p:spPr>
          <a:xfrm>
            <a:off x="2874800" y="2942500"/>
            <a:ext cx="1158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Edit this text</a:t>
            </a:r>
            <a:endParaRPr b="1" sz="11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64" name="Google Shape;1564;p113"/>
          <p:cNvSpPr txBox="1"/>
          <p:nvPr/>
        </p:nvSpPr>
        <p:spPr>
          <a:xfrm>
            <a:off x="4939600" y="2942500"/>
            <a:ext cx="140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Edit this text</a:t>
            </a:r>
            <a:endParaRPr b="1" sz="11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65" name="Google Shape;1565;p113"/>
          <p:cNvSpPr txBox="1"/>
          <p:nvPr/>
        </p:nvSpPr>
        <p:spPr>
          <a:xfrm>
            <a:off x="7081000" y="2942500"/>
            <a:ext cx="1284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Edit this text</a:t>
            </a:r>
            <a:endParaRPr b="1" sz="11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66" name="Google Shape;1566;p113"/>
          <p:cNvSpPr txBox="1"/>
          <p:nvPr>
            <p:ph idx="1" type="body"/>
          </p:nvPr>
        </p:nvSpPr>
        <p:spPr>
          <a:xfrm>
            <a:off x="766025" y="3391300"/>
            <a:ext cx="1284600" cy="1239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567" name="Google Shape;1567;p113"/>
          <p:cNvSpPr txBox="1"/>
          <p:nvPr>
            <p:ph idx="2" type="body"/>
          </p:nvPr>
        </p:nvSpPr>
        <p:spPr>
          <a:xfrm>
            <a:off x="2811500" y="3391300"/>
            <a:ext cx="1284600" cy="1239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568" name="Google Shape;1568;p113"/>
          <p:cNvSpPr txBox="1"/>
          <p:nvPr>
            <p:ph idx="3" type="body"/>
          </p:nvPr>
        </p:nvSpPr>
        <p:spPr>
          <a:xfrm>
            <a:off x="5014650" y="3391300"/>
            <a:ext cx="1284600" cy="1239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569" name="Google Shape;1569;p113"/>
          <p:cNvSpPr txBox="1"/>
          <p:nvPr>
            <p:ph idx="4" type="body"/>
          </p:nvPr>
        </p:nvSpPr>
        <p:spPr>
          <a:xfrm>
            <a:off x="7081900" y="3391300"/>
            <a:ext cx="1284600" cy="1239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1 1">
  <p:cSld name="THANK YOU SLIDE_1_1_1_1_1_1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Headline, Body" type="title">
  <p:cSld name="TITLE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116"/>
          <p:cNvSpPr txBox="1"/>
          <p:nvPr>
            <p:ph type="ctrTitle"/>
          </p:nvPr>
        </p:nvSpPr>
        <p:spPr>
          <a:xfrm>
            <a:off x="761225" y="1386150"/>
            <a:ext cx="4374900" cy="141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78" name="Google Shape;1578;p116"/>
          <p:cNvSpPr txBox="1"/>
          <p:nvPr>
            <p:ph idx="1" type="subTitle"/>
          </p:nvPr>
        </p:nvSpPr>
        <p:spPr>
          <a:xfrm>
            <a:off x="757950" y="2884700"/>
            <a:ext cx="3750900" cy="65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579" name="Google Shape;1579;p1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80" name="Google Shape;1580;p116"/>
          <p:cNvSpPr/>
          <p:nvPr/>
        </p:nvSpPr>
        <p:spPr>
          <a:xfrm rot="-1443562">
            <a:off x="4809020" y="1552121"/>
            <a:ext cx="4942901" cy="2516870"/>
          </a:xfrm>
          <a:custGeom>
            <a:rect b="b" l="l" r="r" t="t"/>
            <a:pathLst>
              <a:path extrusionOk="0" fill="none" h="144519" w="283822">
                <a:moveTo>
                  <a:pt x="283822" y="31297"/>
                </a:moveTo>
                <a:cubicBezTo>
                  <a:pt x="159510" y="19769"/>
                  <a:pt x="176430" y="144519"/>
                  <a:pt x="219693" y="122909"/>
                </a:cubicBezTo>
                <a:cubicBezTo>
                  <a:pt x="255593" y="98494"/>
                  <a:pt x="204308" y="1"/>
                  <a:pt x="0" y="37697"/>
                </a:cubicBezTo>
              </a:path>
            </a:pathLst>
          </a:custGeom>
          <a:noFill/>
          <a:ln cap="rnd" cmpd="sng" w="14250">
            <a:solidFill>
              <a:srgbClr val="F47637"/>
            </a:solidFill>
            <a:prstDash val="solid"/>
            <a:miter lim="4383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1" name="Google Shape;1581;p116"/>
          <p:cNvPicPr preferRelativeResize="0"/>
          <p:nvPr/>
        </p:nvPicPr>
        <p:blipFill rotWithShape="1">
          <a:blip r:embed="rId2">
            <a:alphaModFix/>
          </a:blip>
          <a:srcRect b="30" l="0" r="0" t="30"/>
          <a:stretch/>
        </p:blipFill>
        <p:spPr>
          <a:xfrm>
            <a:off x="5254200" y="218750"/>
            <a:ext cx="3350524" cy="500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2" name="Google Shape;1582;p116"/>
          <p:cNvSpPr/>
          <p:nvPr/>
        </p:nvSpPr>
        <p:spPr>
          <a:xfrm>
            <a:off x="8532300" y="89607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3" name="Google Shape;1583;p116"/>
          <p:cNvSpPr/>
          <p:nvPr/>
        </p:nvSpPr>
        <p:spPr>
          <a:xfrm>
            <a:off x="4787650" y="3453150"/>
            <a:ext cx="346636" cy="3451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84" name="Google Shape;1584;p116"/>
          <p:cNvGrpSpPr/>
          <p:nvPr/>
        </p:nvGrpSpPr>
        <p:grpSpPr>
          <a:xfrm>
            <a:off x="766102" y="773921"/>
            <a:ext cx="770629" cy="279403"/>
            <a:chOff x="238125" y="1497550"/>
            <a:chExt cx="7024875" cy="2546975"/>
          </a:xfrm>
        </p:grpSpPr>
        <p:sp>
          <p:nvSpPr>
            <p:cNvPr id="1585" name="Google Shape;1585;p116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116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116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116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116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116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116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116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Headline, Body 1">
  <p:cSld name="TITLE_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1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5" name="Google Shape;1595;p117"/>
          <p:cNvSpPr/>
          <p:nvPr/>
        </p:nvSpPr>
        <p:spPr>
          <a:xfrm rot="-1443562">
            <a:off x="4809020" y="1552121"/>
            <a:ext cx="4942901" cy="2516870"/>
          </a:xfrm>
          <a:custGeom>
            <a:rect b="b" l="l" r="r" t="t"/>
            <a:pathLst>
              <a:path extrusionOk="0" fill="none" h="144519" w="283822">
                <a:moveTo>
                  <a:pt x="283822" y="31297"/>
                </a:moveTo>
                <a:cubicBezTo>
                  <a:pt x="159510" y="19769"/>
                  <a:pt x="176430" y="144519"/>
                  <a:pt x="219693" y="122909"/>
                </a:cubicBezTo>
                <a:cubicBezTo>
                  <a:pt x="255593" y="98494"/>
                  <a:pt x="204308" y="1"/>
                  <a:pt x="0" y="37697"/>
                </a:cubicBezTo>
              </a:path>
            </a:pathLst>
          </a:custGeom>
          <a:noFill/>
          <a:ln cap="rnd" cmpd="sng" w="14250">
            <a:solidFill>
              <a:srgbClr val="F47637"/>
            </a:solidFill>
            <a:prstDash val="solid"/>
            <a:miter lim="4383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6" name="Google Shape;1596;p117"/>
          <p:cNvPicPr preferRelativeResize="0"/>
          <p:nvPr/>
        </p:nvPicPr>
        <p:blipFill rotWithShape="1">
          <a:blip r:embed="rId2">
            <a:alphaModFix/>
          </a:blip>
          <a:srcRect b="0" l="27679" r="22122" t="0"/>
          <a:stretch/>
        </p:blipFill>
        <p:spPr>
          <a:xfrm>
            <a:off x="5013300" y="-101350"/>
            <a:ext cx="4007849" cy="53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7" name="Google Shape;1597;p117"/>
          <p:cNvSpPr/>
          <p:nvPr/>
        </p:nvSpPr>
        <p:spPr>
          <a:xfrm>
            <a:off x="8532300" y="89607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8" name="Google Shape;1598;p117"/>
          <p:cNvSpPr/>
          <p:nvPr/>
        </p:nvSpPr>
        <p:spPr>
          <a:xfrm>
            <a:off x="4787650" y="3453150"/>
            <a:ext cx="346636" cy="3451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9" name="Google Shape;1599;p117"/>
          <p:cNvSpPr txBox="1"/>
          <p:nvPr>
            <p:ph type="ctrTitle"/>
          </p:nvPr>
        </p:nvSpPr>
        <p:spPr>
          <a:xfrm>
            <a:off x="761225" y="1386150"/>
            <a:ext cx="4374900" cy="141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00" name="Google Shape;1600;p117"/>
          <p:cNvSpPr txBox="1"/>
          <p:nvPr>
            <p:ph idx="1" type="subTitle"/>
          </p:nvPr>
        </p:nvSpPr>
        <p:spPr>
          <a:xfrm>
            <a:off x="757950" y="2884700"/>
            <a:ext cx="3750900" cy="65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9pPr>
          </a:lstStyle>
          <a:p/>
        </p:txBody>
      </p:sp>
      <p:grpSp>
        <p:nvGrpSpPr>
          <p:cNvPr id="1601" name="Google Shape;1601;p117"/>
          <p:cNvGrpSpPr/>
          <p:nvPr/>
        </p:nvGrpSpPr>
        <p:grpSpPr>
          <a:xfrm>
            <a:off x="766102" y="773921"/>
            <a:ext cx="770629" cy="279403"/>
            <a:chOff x="238125" y="1497550"/>
            <a:chExt cx="7024875" cy="2546975"/>
          </a:xfrm>
        </p:grpSpPr>
        <p:sp>
          <p:nvSpPr>
            <p:cNvPr id="1602" name="Google Shape;1602;p117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117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117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117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117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117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117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117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Headline, Body">
  <p:cSld name="TITLE_1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1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2" name="Google Shape;1612;p118"/>
          <p:cNvSpPr/>
          <p:nvPr/>
        </p:nvSpPr>
        <p:spPr>
          <a:xfrm rot="10800000">
            <a:off x="-627975" y="-238851"/>
            <a:ext cx="9811849" cy="3406039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rgbClr val="F47637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3" name="Google Shape;1613;p1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56692" y="399425"/>
            <a:ext cx="4027183" cy="4744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14" name="Google Shape;1614;p118"/>
          <p:cNvSpPr/>
          <p:nvPr/>
        </p:nvSpPr>
        <p:spPr>
          <a:xfrm>
            <a:off x="4921475" y="790761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5" name="Google Shape;1615;p118"/>
          <p:cNvSpPr txBox="1"/>
          <p:nvPr>
            <p:ph type="ctrTitle"/>
          </p:nvPr>
        </p:nvSpPr>
        <p:spPr>
          <a:xfrm>
            <a:off x="761225" y="1386150"/>
            <a:ext cx="4384800" cy="141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16" name="Google Shape;1616;p118"/>
          <p:cNvSpPr txBox="1"/>
          <p:nvPr>
            <p:ph idx="1" type="subTitle"/>
          </p:nvPr>
        </p:nvSpPr>
        <p:spPr>
          <a:xfrm>
            <a:off x="757950" y="2884700"/>
            <a:ext cx="3750900" cy="65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9pPr>
          </a:lstStyle>
          <a:p/>
        </p:txBody>
      </p:sp>
      <p:grpSp>
        <p:nvGrpSpPr>
          <p:cNvPr id="1617" name="Google Shape;1617;p118"/>
          <p:cNvGrpSpPr/>
          <p:nvPr/>
        </p:nvGrpSpPr>
        <p:grpSpPr>
          <a:xfrm>
            <a:off x="766102" y="773921"/>
            <a:ext cx="770629" cy="279403"/>
            <a:chOff x="238125" y="1497550"/>
            <a:chExt cx="7024875" cy="2546975"/>
          </a:xfrm>
        </p:grpSpPr>
        <p:sp>
          <p:nvSpPr>
            <p:cNvPr id="1618" name="Google Shape;1618;p118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118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118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118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118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118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118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118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Headline, Body 3">
  <p:cSld name="TITLE_1_1_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1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8" name="Google Shape;1628;p119"/>
          <p:cNvSpPr/>
          <p:nvPr/>
        </p:nvSpPr>
        <p:spPr>
          <a:xfrm rot="10800000">
            <a:off x="-627975" y="-179726"/>
            <a:ext cx="9811849" cy="3406039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rgbClr val="F47637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9" name="Google Shape;1629;p119"/>
          <p:cNvPicPr preferRelativeResize="0"/>
          <p:nvPr/>
        </p:nvPicPr>
        <p:blipFill rotWithShape="1">
          <a:blip r:embed="rId2">
            <a:alphaModFix/>
          </a:blip>
          <a:srcRect b="0" l="21703" r="21703" t="0"/>
          <a:stretch/>
        </p:blipFill>
        <p:spPr>
          <a:xfrm>
            <a:off x="5012450" y="-118187"/>
            <a:ext cx="4467651" cy="5261676"/>
          </a:xfrm>
          <a:prstGeom prst="rect">
            <a:avLst/>
          </a:prstGeom>
          <a:noFill/>
          <a:ln>
            <a:noFill/>
          </a:ln>
        </p:spPr>
      </p:pic>
      <p:sp>
        <p:nvSpPr>
          <p:cNvPr id="1630" name="Google Shape;1630;p119"/>
          <p:cNvSpPr/>
          <p:nvPr/>
        </p:nvSpPr>
        <p:spPr>
          <a:xfrm>
            <a:off x="4684975" y="1644736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1" name="Google Shape;1631;p119"/>
          <p:cNvSpPr txBox="1"/>
          <p:nvPr>
            <p:ph type="ctrTitle"/>
          </p:nvPr>
        </p:nvSpPr>
        <p:spPr>
          <a:xfrm>
            <a:off x="761225" y="1386150"/>
            <a:ext cx="4384800" cy="141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32" name="Google Shape;1632;p119"/>
          <p:cNvSpPr txBox="1"/>
          <p:nvPr>
            <p:ph idx="1" type="subTitle"/>
          </p:nvPr>
        </p:nvSpPr>
        <p:spPr>
          <a:xfrm>
            <a:off x="757950" y="2884700"/>
            <a:ext cx="3750900" cy="65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1100"/>
              <a:buNone/>
              <a:defRPr sz="1100">
                <a:solidFill>
                  <a:srgbClr val="3A1634"/>
                </a:solidFill>
              </a:defRPr>
            </a:lvl9pPr>
          </a:lstStyle>
          <a:p/>
        </p:txBody>
      </p:sp>
      <p:grpSp>
        <p:nvGrpSpPr>
          <p:cNvPr id="1633" name="Google Shape;1633;p119"/>
          <p:cNvGrpSpPr/>
          <p:nvPr/>
        </p:nvGrpSpPr>
        <p:grpSpPr>
          <a:xfrm>
            <a:off x="766102" y="773921"/>
            <a:ext cx="770629" cy="279403"/>
            <a:chOff x="238125" y="1497550"/>
            <a:chExt cx="7024875" cy="2546975"/>
          </a:xfrm>
        </p:grpSpPr>
        <p:sp>
          <p:nvSpPr>
            <p:cNvPr id="1634" name="Google Shape;1634;p119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119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119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119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119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119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119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119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hapter B" type="secHead">
  <p:cSld name="SECTION_HEADER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1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644" name="Google Shape;1644;p1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hapter B 1">
  <p:cSld name="SECTION_HEADER_1">
    <p:bg>
      <p:bgPr>
        <a:gradFill>
          <a:gsLst>
            <a:gs pos="0">
              <a:srgbClr val="760E66"/>
            </a:gs>
            <a:gs pos="100000">
              <a:srgbClr val="010101"/>
            </a:gs>
          </a:gsLst>
          <a:lin ang="5400012" scaled="0"/>
        </a:gradFill>
      </p:bgPr>
    </p:bg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1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47" name="Google Shape;1647;p121"/>
          <p:cNvSpPr txBox="1"/>
          <p:nvPr>
            <p:ph idx="12" type="sldNum"/>
          </p:nvPr>
        </p:nvSpPr>
        <p:spPr>
          <a:xfrm>
            <a:off x="7811608" y="4377092"/>
            <a:ext cx="548700" cy="136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48" name="Google Shape;1648;p121"/>
          <p:cNvSpPr/>
          <p:nvPr/>
        </p:nvSpPr>
        <p:spPr>
          <a:xfrm rot="9899945">
            <a:off x="-980679" y="-621093"/>
            <a:ext cx="7958344" cy="3135888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chemeClr val="lt1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9" name="Google Shape;1649;p121"/>
          <p:cNvSpPr/>
          <p:nvPr/>
        </p:nvSpPr>
        <p:spPr>
          <a:xfrm>
            <a:off x="4662900" y="356399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0" name="Google Shape;1650;p121"/>
          <p:cNvSpPr/>
          <p:nvPr/>
        </p:nvSpPr>
        <p:spPr>
          <a:xfrm>
            <a:off x="2516925" y="3768800"/>
            <a:ext cx="346636" cy="3451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1" name="Google Shape;1651;p121"/>
          <p:cNvSpPr/>
          <p:nvPr/>
        </p:nvSpPr>
        <p:spPr>
          <a:xfrm>
            <a:off x="8620125" y="286132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s">
  <p:cSld name="CUSTOM_4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3" name="Google Shape;1653;p122"/>
          <p:cNvGrpSpPr/>
          <p:nvPr/>
        </p:nvGrpSpPr>
        <p:grpSpPr>
          <a:xfrm rot="8100000">
            <a:off x="4940414" y="1109358"/>
            <a:ext cx="3390609" cy="3390609"/>
            <a:chOff x="5092171" y="290012"/>
            <a:chExt cx="9498900" cy="9498900"/>
          </a:xfrm>
        </p:grpSpPr>
        <p:sp>
          <p:nvSpPr>
            <p:cNvPr id="1654" name="Google Shape;1654;p122"/>
            <p:cNvSpPr/>
            <p:nvPr/>
          </p:nvSpPr>
          <p:spPr>
            <a:xfrm rot="-8100000">
              <a:off x="6486329" y="1678018"/>
              <a:ext cx="6710585" cy="6722888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br>
                <a:rPr b="1" lang="en" sz="1500">
                  <a:solidFill>
                    <a:schemeClr val="dk1"/>
                  </a:solidFill>
                  <a:latin typeface="Manrope"/>
                  <a:ea typeface="Manrope"/>
                  <a:cs typeface="Manrope"/>
                  <a:sym typeface="Manrope"/>
                </a:rPr>
              </a:b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655" name="Google Shape;1655;p122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6" name="Google Shape;1656;p122"/>
          <p:cNvGrpSpPr/>
          <p:nvPr/>
        </p:nvGrpSpPr>
        <p:grpSpPr>
          <a:xfrm rot="8100000">
            <a:off x="812964" y="1109358"/>
            <a:ext cx="3390609" cy="3390609"/>
            <a:chOff x="5092171" y="290012"/>
            <a:chExt cx="9498900" cy="9498900"/>
          </a:xfrm>
        </p:grpSpPr>
        <p:sp>
          <p:nvSpPr>
            <p:cNvPr id="1657" name="Google Shape;1657;p122"/>
            <p:cNvSpPr/>
            <p:nvPr/>
          </p:nvSpPr>
          <p:spPr>
            <a:xfrm rot="-8100000">
              <a:off x="6486329" y="1678018"/>
              <a:ext cx="6710585" cy="6722888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b="1" lang="en" sz="1500">
                  <a:solidFill>
                    <a:schemeClr val="dk1"/>
                  </a:solidFill>
                  <a:latin typeface="Manrope"/>
                  <a:ea typeface="Manrope"/>
                  <a:cs typeface="Manrope"/>
                  <a:sym typeface="Manrope"/>
                </a:rPr>
              </a:b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7F7F7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658" name="Google Shape;1658;p122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9" name="Google Shape;1659;p122"/>
          <p:cNvSpPr/>
          <p:nvPr/>
        </p:nvSpPr>
        <p:spPr>
          <a:xfrm>
            <a:off x="3283400" y="1771575"/>
            <a:ext cx="2548500" cy="2494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660" name="Google Shape;1660;p122"/>
          <p:cNvSpPr txBox="1"/>
          <p:nvPr>
            <p:ph type="title"/>
          </p:nvPr>
        </p:nvSpPr>
        <p:spPr>
          <a:xfrm>
            <a:off x="763725" y="747325"/>
            <a:ext cx="6533100" cy="43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Manrope SemiBold"/>
              <a:buNone/>
              <a:defRPr b="0" sz="2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661" name="Google Shape;1661;p122"/>
          <p:cNvSpPr txBox="1"/>
          <p:nvPr>
            <p:ph idx="1" type="subTitle"/>
          </p:nvPr>
        </p:nvSpPr>
        <p:spPr>
          <a:xfrm>
            <a:off x="5761225" y="2274425"/>
            <a:ext cx="1749000" cy="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62" name="Google Shape;1662;p122"/>
          <p:cNvSpPr txBox="1"/>
          <p:nvPr>
            <p:ph idx="2" type="body"/>
          </p:nvPr>
        </p:nvSpPr>
        <p:spPr>
          <a:xfrm>
            <a:off x="1765625" y="2613700"/>
            <a:ext cx="14853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●"/>
              <a:defRPr b="1" sz="1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○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■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●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○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■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●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○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■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663" name="Google Shape;1663;p122"/>
          <p:cNvSpPr txBox="1"/>
          <p:nvPr>
            <p:ph idx="3" type="body"/>
          </p:nvPr>
        </p:nvSpPr>
        <p:spPr>
          <a:xfrm>
            <a:off x="5893075" y="2613700"/>
            <a:ext cx="14853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●"/>
              <a:defRPr b="1" sz="1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○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■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●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○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■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●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○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Char char="■"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664" name="Google Shape;1664;p122"/>
          <p:cNvSpPr txBox="1"/>
          <p:nvPr>
            <p:ph idx="4" type="subTitle"/>
          </p:nvPr>
        </p:nvSpPr>
        <p:spPr>
          <a:xfrm>
            <a:off x="1633775" y="2274425"/>
            <a:ext cx="1749000" cy="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 - 4 points" type="twoColTx">
  <p:cSld name="TITLE_AND_TWO_COLUMNS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"/>
          <p:cNvSpPr/>
          <p:nvPr/>
        </p:nvSpPr>
        <p:spPr>
          <a:xfrm rot="10303237">
            <a:off x="-99025" y="1165155"/>
            <a:ext cx="9811830" cy="3866231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rgbClr val="F47637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1" name="Google Shape;181;p13"/>
          <p:cNvSpPr/>
          <p:nvPr/>
        </p:nvSpPr>
        <p:spPr>
          <a:xfrm>
            <a:off x="4199700" y="4324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/>
          <p:cNvSpPr/>
          <p:nvPr/>
        </p:nvSpPr>
        <p:spPr>
          <a:xfrm>
            <a:off x="5377475" y="287567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13"/>
          <p:cNvPicPr preferRelativeResize="0"/>
          <p:nvPr/>
        </p:nvPicPr>
        <p:blipFill rotWithShape="1">
          <a:blip r:embed="rId2">
            <a:alphaModFix/>
          </a:blip>
          <a:srcRect b="0" l="25932" r="25922" t="0"/>
          <a:stretch/>
        </p:blipFill>
        <p:spPr>
          <a:xfrm>
            <a:off x="3216550" y="1474775"/>
            <a:ext cx="2759875" cy="382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3"/>
          <p:cNvSpPr txBox="1"/>
          <p:nvPr>
            <p:ph type="title"/>
          </p:nvPr>
        </p:nvSpPr>
        <p:spPr>
          <a:xfrm>
            <a:off x="766025" y="384250"/>
            <a:ext cx="3125400" cy="8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85" name="Google Shape;185;p13"/>
          <p:cNvSpPr txBox="1"/>
          <p:nvPr>
            <p:ph idx="1" type="body"/>
          </p:nvPr>
        </p:nvSpPr>
        <p:spPr>
          <a:xfrm>
            <a:off x="3764000" y="1225150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86" name="Google Shape;186;p13"/>
          <p:cNvSpPr txBox="1"/>
          <p:nvPr>
            <p:ph idx="2" type="body"/>
          </p:nvPr>
        </p:nvSpPr>
        <p:spPr>
          <a:xfrm>
            <a:off x="6721025" y="1644600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87" name="Google Shape;187;p13"/>
          <p:cNvSpPr txBox="1"/>
          <p:nvPr>
            <p:ph idx="3" type="body"/>
          </p:nvPr>
        </p:nvSpPr>
        <p:spPr>
          <a:xfrm>
            <a:off x="7346600" y="3223188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88" name="Google Shape;188;p13"/>
          <p:cNvSpPr/>
          <p:nvPr/>
        </p:nvSpPr>
        <p:spPr>
          <a:xfrm>
            <a:off x="5976425" y="15453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3"/>
          <p:cNvSpPr/>
          <p:nvPr/>
        </p:nvSpPr>
        <p:spPr>
          <a:xfrm>
            <a:off x="6526575" y="322725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3"/>
          <p:cNvSpPr/>
          <p:nvPr/>
        </p:nvSpPr>
        <p:spPr>
          <a:xfrm>
            <a:off x="2651575" y="15453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3"/>
          <p:cNvSpPr/>
          <p:nvPr/>
        </p:nvSpPr>
        <p:spPr>
          <a:xfrm>
            <a:off x="1899375" y="32254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3"/>
          <p:cNvSpPr txBox="1"/>
          <p:nvPr>
            <p:ph idx="4" type="body"/>
          </p:nvPr>
        </p:nvSpPr>
        <p:spPr>
          <a:xfrm>
            <a:off x="4321800" y="5276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3" name="Google Shape;193;p13"/>
          <p:cNvSpPr txBox="1"/>
          <p:nvPr>
            <p:ph idx="5" type="body"/>
          </p:nvPr>
        </p:nvSpPr>
        <p:spPr>
          <a:xfrm>
            <a:off x="675900" y="1644600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94" name="Google Shape;194;p13"/>
          <p:cNvSpPr txBox="1"/>
          <p:nvPr>
            <p:ph idx="6" type="body"/>
          </p:nvPr>
        </p:nvSpPr>
        <p:spPr>
          <a:xfrm>
            <a:off x="132975" y="3227238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95" name="Google Shape;195;p13"/>
          <p:cNvSpPr txBox="1"/>
          <p:nvPr>
            <p:ph idx="7" type="body"/>
          </p:nvPr>
        </p:nvSpPr>
        <p:spPr>
          <a:xfrm>
            <a:off x="1997325" y="33206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6" name="Google Shape;196;p13"/>
          <p:cNvSpPr txBox="1"/>
          <p:nvPr>
            <p:ph idx="8" type="body"/>
          </p:nvPr>
        </p:nvSpPr>
        <p:spPr>
          <a:xfrm>
            <a:off x="2749525" y="16405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7" name="Google Shape;197;p13"/>
          <p:cNvSpPr txBox="1"/>
          <p:nvPr>
            <p:ph idx="9" type="body"/>
          </p:nvPr>
        </p:nvSpPr>
        <p:spPr>
          <a:xfrm>
            <a:off x="6074375" y="16405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8" name="Google Shape;198;p13"/>
          <p:cNvSpPr txBox="1"/>
          <p:nvPr>
            <p:ph idx="13" type="body"/>
          </p:nvPr>
        </p:nvSpPr>
        <p:spPr>
          <a:xfrm>
            <a:off x="6646275" y="332250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onzors">
  <p:cSld name="CUSTOM_39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23"/>
          <p:cNvSpPr/>
          <p:nvPr/>
        </p:nvSpPr>
        <p:spPr>
          <a:xfrm>
            <a:off x="761825" y="1199850"/>
            <a:ext cx="7603800" cy="3172200"/>
          </a:xfrm>
          <a:prstGeom prst="roundRect">
            <a:avLst>
              <a:gd fmla="val 694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7" name="Google Shape;1667;p123"/>
          <p:cNvSpPr txBox="1"/>
          <p:nvPr>
            <p:ph type="title"/>
          </p:nvPr>
        </p:nvSpPr>
        <p:spPr>
          <a:xfrm>
            <a:off x="763725" y="731175"/>
            <a:ext cx="7602000" cy="52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2 columns, Bullet Points">
  <p:cSld name="CUSTOM_9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24"/>
          <p:cNvSpPr/>
          <p:nvPr>
            <p:ph idx="2" type="pic"/>
          </p:nvPr>
        </p:nvSpPr>
        <p:spPr>
          <a:xfrm>
            <a:off x="761025" y="2874700"/>
            <a:ext cx="3746100" cy="1506600"/>
          </a:xfrm>
          <a:prstGeom prst="roundRect">
            <a:avLst>
              <a:gd fmla="val 7079" name="adj"/>
            </a:avLst>
          </a:prstGeom>
          <a:noFill/>
          <a:ln>
            <a:noFill/>
          </a:ln>
        </p:spPr>
      </p:sp>
      <p:sp>
        <p:nvSpPr>
          <p:cNvPr id="1670" name="Google Shape;1670;p124"/>
          <p:cNvSpPr/>
          <p:nvPr/>
        </p:nvSpPr>
        <p:spPr>
          <a:xfrm>
            <a:off x="769100" y="156897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1" name="Google Shape;1671;p124"/>
          <p:cNvSpPr/>
          <p:nvPr/>
        </p:nvSpPr>
        <p:spPr>
          <a:xfrm>
            <a:off x="769100" y="2031050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2" name="Google Shape;1672;p124"/>
          <p:cNvSpPr/>
          <p:nvPr/>
        </p:nvSpPr>
        <p:spPr>
          <a:xfrm>
            <a:off x="769100" y="246607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3" name="Google Shape;1673;p124"/>
          <p:cNvSpPr txBox="1"/>
          <p:nvPr>
            <p:ph type="title"/>
          </p:nvPr>
        </p:nvSpPr>
        <p:spPr>
          <a:xfrm>
            <a:off x="751150" y="649250"/>
            <a:ext cx="3747900" cy="79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Manrope SemiBold"/>
              <a:buNone/>
              <a:defRPr b="0" sz="2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674" name="Google Shape;1674;p124"/>
          <p:cNvSpPr txBox="1"/>
          <p:nvPr>
            <p:ph idx="1" type="subTitle"/>
          </p:nvPr>
        </p:nvSpPr>
        <p:spPr>
          <a:xfrm>
            <a:off x="933700" y="1478500"/>
            <a:ext cx="3102000" cy="3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5" name="Google Shape;1675;p124"/>
          <p:cNvSpPr txBox="1"/>
          <p:nvPr>
            <p:ph idx="3" type="subTitle"/>
          </p:nvPr>
        </p:nvSpPr>
        <p:spPr>
          <a:xfrm>
            <a:off x="933700" y="1930625"/>
            <a:ext cx="3102000" cy="3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6" name="Google Shape;1676;p124"/>
          <p:cNvSpPr txBox="1"/>
          <p:nvPr>
            <p:ph idx="4" type="subTitle"/>
          </p:nvPr>
        </p:nvSpPr>
        <p:spPr>
          <a:xfrm>
            <a:off x="933700" y="2382738"/>
            <a:ext cx="3102000" cy="3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7" name="Google Shape;1677;p124"/>
          <p:cNvSpPr/>
          <p:nvPr>
            <p:ph idx="5" type="pic"/>
          </p:nvPr>
        </p:nvSpPr>
        <p:spPr>
          <a:xfrm>
            <a:off x="4659800" y="2874700"/>
            <a:ext cx="3746100" cy="1506600"/>
          </a:xfrm>
          <a:prstGeom prst="roundRect">
            <a:avLst>
              <a:gd fmla="val 7079" name="adj"/>
            </a:avLst>
          </a:prstGeom>
          <a:noFill/>
          <a:ln>
            <a:noFill/>
          </a:ln>
        </p:spPr>
      </p:sp>
      <p:sp>
        <p:nvSpPr>
          <p:cNvPr id="1678" name="Google Shape;1678;p124"/>
          <p:cNvSpPr/>
          <p:nvPr/>
        </p:nvSpPr>
        <p:spPr>
          <a:xfrm>
            <a:off x="4667875" y="156897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9" name="Google Shape;1679;p124"/>
          <p:cNvSpPr/>
          <p:nvPr/>
        </p:nvSpPr>
        <p:spPr>
          <a:xfrm>
            <a:off x="4667875" y="2031050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0" name="Google Shape;1680;p124"/>
          <p:cNvSpPr/>
          <p:nvPr/>
        </p:nvSpPr>
        <p:spPr>
          <a:xfrm>
            <a:off x="4667875" y="246607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1" name="Google Shape;1681;p124"/>
          <p:cNvSpPr txBox="1"/>
          <p:nvPr>
            <p:ph idx="6" type="title"/>
          </p:nvPr>
        </p:nvSpPr>
        <p:spPr>
          <a:xfrm>
            <a:off x="4649925" y="649250"/>
            <a:ext cx="3747900" cy="79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Manrope SemiBold"/>
              <a:buNone/>
              <a:defRPr b="0" sz="2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682" name="Google Shape;1682;p124"/>
          <p:cNvSpPr txBox="1"/>
          <p:nvPr>
            <p:ph idx="7" type="subTitle"/>
          </p:nvPr>
        </p:nvSpPr>
        <p:spPr>
          <a:xfrm>
            <a:off x="4832475" y="1478500"/>
            <a:ext cx="3102000" cy="3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3" name="Google Shape;1683;p124"/>
          <p:cNvSpPr txBox="1"/>
          <p:nvPr>
            <p:ph idx="8" type="subTitle"/>
          </p:nvPr>
        </p:nvSpPr>
        <p:spPr>
          <a:xfrm>
            <a:off x="4832475" y="1930625"/>
            <a:ext cx="3102000" cy="3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4" name="Google Shape;1684;p124"/>
          <p:cNvSpPr txBox="1"/>
          <p:nvPr>
            <p:ph idx="9" type="subTitle"/>
          </p:nvPr>
        </p:nvSpPr>
        <p:spPr>
          <a:xfrm>
            <a:off x="4832475" y="2382738"/>
            <a:ext cx="3102000" cy="3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Bullet Points, Image, 9 points">
  <p:cSld name="CUSTOM_8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685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125"/>
          <p:cNvSpPr txBox="1"/>
          <p:nvPr/>
        </p:nvSpPr>
        <p:spPr>
          <a:xfrm>
            <a:off x="2688425" y="1188300"/>
            <a:ext cx="219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687" name="Google Shape;1687;p125"/>
          <p:cNvSpPr/>
          <p:nvPr/>
        </p:nvSpPr>
        <p:spPr>
          <a:xfrm>
            <a:off x="4846133" y="258220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88" name="Google Shape;1688;p125"/>
          <p:cNvSpPr txBox="1"/>
          <p:nvPr/>
        </p:nvSpPr>
        <p:spPr>
          <a:xfrm>
            <a:off x="4846133" y="274960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689" name="Google Shape;1689;p125"/>
          <p:cNvSpPr/>
          <p:nvPr/>
        </p:nvSpPr>
        <p:spPr>
          <a:xfrm>
            <a:off x="6169283" y="258220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90" name="Google Shape;1690;p125"/>
          <p:cNvSpPr txBox="1"/>
          <p:nvPr/>
        </p:nvSpPr>
        <p:spPr>
          <a:xfrm>
            <a:off x="6169283" y="274960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691" name="Google Shape;1691;p125"/>
          <p:cNvSpPr/>
          <p:nvPr/>
        </p:nvSpPr>
        <p:spPr>
          <a:xfrm>
            <a:off x="7492433" y="258220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92" name="Google Shape;1692;p125"/>
          <p:cNvSpPr txBox="1"/>
          <p:nvPr/>
        </p:nvSpPr>
        <p:spPr>
          <a:xfrm>
            <a:off x="7492433" y="274960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693" name="Google Shape;1693;p125"/>
          <p:cNvSpPr/>
          <p:nvPr/>
        </p:nvSpPr>
        <p:spPr>
          <a:xfrm>
            <a:off x="4846133" y="3330727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94" name="Google Shape;1694;p125"/>
          <p:cNvSpPr txBox="1"/>
          <p:nvPr/>
        </p:nvSpPr>
        <p:spPr>
          <a:xfrm>
            <a:off x="4846133" y="3498132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695" name="Google Shape;1695;p125"/>
          <p:cNvSpPr/>
          <p:nvPr/>
        </p:nvSpPr>
        <p:spPr>
          <a:xfrm>
            <a:off x="6169283" y="3330727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96" name="Google Shape;1696;p125"/>
          <p:cNvSpPr txBox="1"/>
          <p:nvPr/>
        </p:nvSpPr>
        <p:spPr>
          <a:xfrm>
            <a:off x="6169283" y="3498132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697" name="Google Shape;1697;p125"/>
          <p:cNvSpPr/>
          <p:nvPr/>
        </p:nvSpPr>
        <p:spPr>
          <a:xfrm>
            <a:off x="7492433" y="3330727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98" name="Google Shape;1698;p125"/>
          <p:cNvSpPr txBox="1"/>
          <p:nvPr/>
        </p:nvSpPr>
        <p:spPr>
          <a:xfrm>
            <a:off x="7492433" y="3498132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699" name="Google Shape;1699;p125"/>
          <p:cNvSpPr/>
          <p:nvPr/>
        </p:nvSpPr>
        <p:spPr>
          <a:xfrm>
            <a:off x="4846133" y="407925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00" name="Google Shape;1700;p125"/>
          <p:cNvSpPr txBox="1"/>
          <p:nvPr/>
        </p:nvSpPr>
        <p:spPr>
          <a:xfrm>
            <a:off x="4846133" y="424665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01" name="Google Shape;1701;p125"/>
          <p:cNvSpPr/>
          <p:nvPr/>
        </p:nvSpPr>
        <p:spPr>
          <a:xfrm>
            <a:off x="6169283" y="407925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02" name="Google Shape;1702;p125"/>
          <p:cNvSpPr txBox="1"/>
          <p:nvPr/>
        </p:nvSpPr>
        <p:spPr>
          <a:xfrm>
            <a:off x="6169283" y="424665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03" name="Google Shape;1703;p125"/>
          <p:cNvSpPr/>
          <p:nvPr/>
        </p:nvSpPr>
        <p:spPr>
          <a:xfrm>
            <a:off x="7492433" y="407925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04" name="Google Shape;1704;p125"/>
          <p:cNvSpPr txBox="1"/>
          <p:nvPr/>
        </p:nvSpPr>
        <p:spPr>
          <a:xfrm>
            <a:off x="7492433" y="424665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05" name="Google Shape;1705;p125"/>
          <p:cNvSpPr/>
          <p:nvPr/>
        </p:nvSpPr>
        <p:spPr>
          <a:xfrm>
            <a:off x="438150" y="114567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6" name="Google Shape;1706;p125"/>
          <p:cNvSpPr/>
          <p:nvPr/>
        </p:nvSpPr>
        <p:spPr>
          <a:xfrm>
            <a:off x="438150" y="1531550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7" name="Google Shape;1707;p125"/>
          <p:cNvSpPr/>
          <p:nvPr/>
        </p:nvSpPr>
        <p:spPr>
          <a:xfrm>
            <a:off x="438150" y="191742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8" name="Google Shape;1708;p125"/>
          <p:cNvSpPr/>
          <p:nvPr/>
        </p:nvSpPr>
        <p:spPr>
          <a:xfrm>
            <a:off x="438150" y="2296450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125"/>
          <p:cNvSpPr/>
          <p:nvPr/>
        </p:nvSpPr>
        <p:spPr>
          <a:xfrm>
            <a:off x="438150" y="268232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0" name="Google Shape;1710;p125"/>
          <p:cNvSpPr/>
          <p:nvPr/>
        </p:nvSpPr>
        <p:spPr>
          <a:xfrm>
            <a:off x="438150" y="3068200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1" name="Google Shape;1711;p125"/>
          <p:cNvSpPr/>
          <p:nvPr>
            <p:ph idx="2" type="pic"/>
          </p:nvPr>
        </p:nvSpPr>
        <p:spPr>
          <a:xfrm>
            <a:off x="4817175" y="799463"/>
            <a:ext cx="3835500" cy="1598700"/>
          </a:xfrm>
          <a:prstGeom prst="roundRect">
            <a:avLst>
              <a:gd fmla="val 11522" name="adj"/>
            </a:avLst>
          </a:prstGeom>
          <a:noFill/>
          <a:ln>
            <a:noFill/>
          </a:ln>
        </p:spPr>
      </p:sp>
      <p:sp>
        <p:nvSpPr>
          <p:cNvPr id="1712" name="Google Shape;1712;p125"/>
          <p:cNvSpPr txBox="1"/>
          <p:nvPr>
            <p:ph idx="1" type="subTitle"/>
          </p:nvPr>
        </p:nvSpPr>
        <p:spPr>
          <a:xfrm>
            <a:off x="4885275" y="2695850"/>
            <a:ext cx="10530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13" name="Google Shape;1713;p125"/>
          <p:cNvSpPr txBox="1"/>
          <p:nvPr>
            <p:ph idx="3" type="subTitle"/>
          </p:nvPr>
        </p:nvSpPr>
        <p:spPr>
          <a:xfrm>
            <a:off x="6208425" y="2695850"/>
            <a:ext cx="10530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14" name="Google Shape;1714;p125"/>
          <p:cNvSpPr txBox="1"/>
          <p:nvPr>
            <p:ph idx="4" type="subTitle"/>
          </p:nvPr>
        </p:nvSpPr>
        <p:spPr>
          <a:xfrm>
            <a:off x="7531575" y="2695850"/>
            <a:ext cx="10530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15" name="Google Shape;1715;p125"/>
          <p:cNvSpPr txBox="1"/>
          <p:nvPr>
            <p:ph idx="5" type="subTitle"/>
          </p:nvPr>
        </p:nvSpPr>
        <p:spPr>
          <a:xfrm>
            <a:off x="4888025" y="3451375"/>
            <a:ext cx="10530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16" name="Google Shape;1716;p125"/>
          <p:cNvSpPr txBox="1"/>
          <p:nvPr>
            <p:ph idx="6" type="subTitle"/>
          </p:nvPr>
        </p:nvSpPr>
        <p:spPr>
          <a:xfrm>
            <a:off x="6208425" y="3451375"/>
            <a:ext cx="10530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17" name="Google Shape;1717;p125"/>
          <p:cNvSpPr txBox="1"/>
          <p:nvPr>
            <p:ph idx="7" type="subTitle"/>
          </p:nvPr>
        </p:nvSpPr>
        <p:spPr>
          <a:xfrm>
            <a:off x="7528825" y="3451375"/>
            <a:ext cx="10530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18" name="Google Shape;1718;p125"/>
          <p:cNvSpPr txBox="1"/>
          <p:nvPr>
            <p:ph idx="8" type="subTitle"/>
          </p:nvPr>
        </p:nvSpPr>
        <p:spPr>
          <a:xfrm>
            <a:off x="4888025" y="4203400"/>
            <a:ext cx="10530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19" name="Google Shape;1719;p125"/>
          <p:cNvSpPr txBox="1"/>
          <p:nvPr>
            <p:ph idx="9" type="subTitle"/>
          </p:nvPr>
        </p:nvSpPr>
        <p:spPr>
          <a:xfrm>
            <a:off x="6208425" y="4206900"/>
            <a:ext cx="10530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20" name="Google Shape;1720;p125"/>
          <p:cNvSpPr txBox="1"/>
          <p:nvPr>
            <p:ph idx="13" type="subTitle"/>
          </p:nvPr>
        </p:nvSpPr>
        <p:spPr>
          <a:xfrm>
            <a:off x="7528825" y="4206900"/>
            <a:ext cx="10530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21" name="Google Shape;1721;p125"/>
          <p:cNvSpPr txBox="1"/>
          <p:nvPr>
            <p:ph idx="14" type="subTitle"/>
          </p:nvPr>
        </p:nvSpPr>
        <p:spPr>
          <a:xfrm>
            <a:off x="5904675" y="407150"/>
            <a:ext cx="1660500" cy="1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Font typeface="Arial"/>
              <a:buNone/>
              <a:defRPr i="1" sz="6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i="1"/>
            </a:lvl9pPr>
          </a:lstStyle>
          <a:p/>
        </p:txBody>
      </p:sp>
      <p:sp>
        <p:nvSpPr>
          <p:cNvPr id="1722" name="Google Shape;1722;p125"/>
          <p:cNvSpPr txBox="1"/>
          <p:nvPr>
            <p:ph type="title"/>
          </p:nvPr>
        </p:nvSpPr>
        <p:spPr>
          <a:xfrm>
            <a:off x="311700" y="362400"/>
            <a:ext cx="4182900" cy="400200"/>
          </a:xfrm>
          <a:prstGeom prst="rect">
            <a:avLst/>
          </a:prstGeom>
        </p:spPr>
        <p:txBody>
          <a:bodyPr anchorCtr="0" anchor="t" bIns="91425" lIns="91425" spcFirstLastPara="1" rIns="937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Manrope SemiBold"/>
              <a:buNone/>
              <a:defRPr b="0" sz="2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723" name="Google Shape;1723;p125"/>
          <p:cNvSpPr txBox="1"/>
          <p:nvPr>
            <p:ph idx="15" type="body"/>
          </p:nvPr>
        </p:nvSpPr>
        <p:spPr>
          <a:xfrm>
            <a:off x="602750" y="1064050"/>
            <a:ext cx="2952000" cy="1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24" name="Google Shape;1724;p125"/>
          <p:cNvSpPr txBox="1"/>
          <p:nvPr>
            <p:ph idx="16" type="body"/>
          </p:nvPr>
        </p:nvSpPr>
        <p:spPr>
          <a:xfrm>
            <a:off x="602750" y="1449388"/>
            <a:ext cx="2952000" cy="1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25" name="Google Shape;1725;p125"/>
          <p:cNvSpPr txBox="1"/>
          <p:nvPr>
            <p:ph idx="17" type="body"/>
          </p:nvPr>
        </p:nvSpPr>
        <p:spPr>
          <a:xfrm>
            <a:off x="602750" y="1834750"/>
            <a:ext cx="2952000" cy="1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26" name="Google Shape;1726;p125"/>
          <p:cNvSpPr txBox="1"/>
          <p:nvPr>
            <p:ph idx="18" type="body"/>
          </p:nvPr>
        </p:nvSpPr>
        <p:spPr>
          <a:xfrm>
            <a:off x="602750" y="2224638"/>
            <a:ext cx="2952000" cy="1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27" name="Google Shape;1727;p125"/>
          <p:cNvSpPr txBox="1"/>
          <p:nvPr>
            <p:ph idx="19" type="body"/>
          </p:nvPr>
        </p:nvSpPr>
        <p:spPr>
          <a:xfrm>
            <a:off x="602750" y="2612275"/>
            <a:ext cx="2952000" cy="1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28" name="Google Shape;1728;p125"/>
          <p:cNvSpPr txBox="1"/>
          <p:nvPr>
            <p:ph idx="20" type="body"/>
          </p:nvPr>
        </p:nvSpPr>
        <p:spPr>
          <a:xfrm>
            <a:off x="602750" y="2999900"/>
            <a:ext cx="2952000" cy="19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648">
          <p15:clr>
            <a:srgbClr val="E46962"/>
          </p15:clr>
        </p15:guide>
        <p15:guide id="2" orient="horz" pos="985">
          <p15:clr>
            <a:srgbClr val="E46962"/>
          </p15:clr>
        </p15:guide>
        <p15:guide id="3" pos="544">
          <p15:clr>
            <a:srgbClr val="E46962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3 points - orange">
  <p:cSld name="CUSTOM_7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126"/>
          <p:cNvSpPr/>
          <p:nvPr/>
        </p:nvSpPr>
        <p:spPr>
          <a:xfrm>
            <a:off x="4491925" y="1048900"/>
            <a:ext cx="4948200" cy="1056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1" name="Google Shape;1731;p126"/>
          <p:cNvSpPr/>
          <p:nvPr/>
        </p:nvSpPr>
        <p:spPr>
          <a:xfrm>
            <a:off x="2549700" y="2330025"/>
            <a:ext cx="4680000" cy="1056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2" name="Google Shape;1732;p126"/>
          <p:cNvSpPr/>
          <p:nvPr/>
        </p:nvSpPr>
        <p:spPr>
          <a:xfrm>
            <a:off x="500650" y="3611150"/>
            <a:ext cx="4680000" cy="1056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3" name="Google Shape;1733;p126"/>
          <p:cNvSpPr/>
          <p:nvPr/>
        </p:nvSpPr>
        <p:spPr>
          <a:xfrm rot="-1443349">
            <a:off x="4582662" y="3309727"/>
            <a:ext cx="5175100" cy="2635103"/>
          </a:xfrm>
          <a:custGeom>
            <a:rect b="b" l="l" r="r" t="t"/>
            <a:pathLst>
              <a:path extrusionOk="0" fill="none" h="144519" w="283822">
                <a:moveTo>
                  <a:pt x="283822" y="31297"/>
                </a:moveTo>
                <a:cubicBezTo>
                  <a:pt x="159510" y="19769"/>
                  <a:pt x="176430" y="144519"/>
                  <a:pt x="219693" y="122909"/>
                </a:cubicBezTo>
                <a:cubicBezTo>
                  <a:pt x="255593" y="98494"/>
                  <a:pt x="204308" y="1"/>
                  <a:pt x="0" y="37697"/>
                </a:cubicBezTo>
              </a:path>
            </a:pathLst>
          </a:custGeom>
          <a:noFill/>
          <a:ln cap="rnd" cmpd="sng" w="14250">
            <a:solidFill>
              <a:srgbClr val="F47637"/>
            </a:solidFill>
            <a:prstDash val="solid"/>
            <a:miter lim="4383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4" name="Google Shape;1734;p126"/>
          <p:cNvSpPr txBox="1"/>
          <p:nvPr>
            <p:ph type="title"/>
          </p:nvPr>
        </p:nvSpPr>
        <p:spPr>
          <a:xfrm>
            <a:off x="311700" y="330950"/>
            <a:ext cx="27603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Manrope SemiBold"/>
              <a:buNone/>
              <a:defRPr b="0" sz="2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735" name="Google Shape;1735;p126"/>
          <p:cNvSpPr txBox="1"/>
          <p:nvPr>
            <p:ph idx="1" type="subTitle"/>
          </p:nvPr>
        </p:nvSpPr>
        <p:spPr>
          <a:xfrm>
            <a:off x="4658250" y="1135675"/>
            <a:ext cx="4013100" cy="2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"/>
              <a:buNone/>
              <a:defRPr b="1" sz="15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6" name="Google Shape;1736;p126"/>
          <p:cNvSpPr txBox="1"/>
          <p:nvPr>
            <p:ph idx="2" type="body"/>
          </p:nvPr>
        </p:nvSpPr>
        <p:spPr>
          <a:xfrm>
            <a:off x="4658250" y="1474950"/>
            <a:ext cx="4275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37" name="Google Shape;1737;p126"/>
          <p:cNvSpPr txBox="1"/>
          <p:nvPr>
            <p:ph idx="3" type="subTitle"/>
          </p:nvPr>
        </p:nvSpPr>
        <p:spPr>
          <a:xfrm>
            <a:off x="2751900" y="2408875"/>
            <a:ext cx="4013100" cy="2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"/>
              <a:buNone/>
              <a:defRPr b="1" sz="15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38" name="Google Shape;1738;p126"/>
          <p:cNvSpPr txBox="1"/>
          <p:nvPr>
            <p:ph idx="4" type="body"/>
          </p:nvPr>
        </p:nvSpPr>
        <p:spPr>
          <a:xfrm>
            <a:off x="2751900" y="2748150"/>
            <a:ext cx="4275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39" name="Google Shape;1739;p126"/>
          <p:cNvSpPr txBox="1"/>
          <p:nvPr>
            <p:ph idx="5" type="subTitle"/>
          </p:nvPr>
        </p:nvSpPr>
        <p:spPr>
          <a:xfrm>
            <a:off x="606900" y="3682063"/>
            <a:ext cx="4013100" cy="2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anrope"/>
              <a:buNone/>
              <a:defRPr b="1" sz="15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0" name="Google Shape;1740;p126"/>
          <p:cNvSpPr txBox="1"/>
          <p:nvPr>
            <p:ph idx="6" type="body"/>
          </p:nvPr>
        </p:nvSpPr>
        <p:spPr>
          <a:xfrm>
            <a:off x="606900" y="4021338"/>
            <a:ext cx="4275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 - 4 points" type="twoColTx">
  <p:cSld name="TITLE_AND_TWO_COLUMNS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127"/>
          <p:cNvSpPr/>
          <p:nvPr/>
        </p:nvSpPr>
        <p:spPr>
          <a:xfrm rot="10303237">
            <a:off x="-99025" y="1165155"/>
            <a:ext cx="9811830" cy="3866231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rgbClr val="F47637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3" name="Google Shape;1743;p1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44" name="Google Shape;1744;p127"/>
          <p:cNvSpPr/>
          <p:nvPr/>
        </p:nvSpPr>
        <p:spPr>
          <a:xfrm>
            <a:off x="4199700" y="4324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5" name="Google Shape;1745;p127"/>
          <p:cNvSpPr/>
          <p:nvPr/>
        </p:nvSpPr>
        <p:spPr>
          <a:xfrm>
            <a:off x="5377475" y="287567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6" name="Google Shape;1746;p127"/>
          <p:cNvPicPr preferRelativeResize="0"/>
          <p:nvPr/>
        </p:nvPicPr>
        <p:blipFill rotWithShape="1">
          <a:blip r:embed="rId2">
            <a:alphaModFix/>
          </a:blip>
          <a:srcRect b="0" l="25932" r="25922" t="0"/>
          <a:stretch/>
        </p:blipFill>
        <p:spPr>
          <a:xfrm>
            <a:off x="3216550" y="1474775"/>
            <a:ext cx="2759875" cy="382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47" name="Google Shape;1747;p127"/>
          <p:cNvSpPr txBox="1"/>
          <p:nvPr>
            <p:ph type="title"/>
          </p:nvPr>
        </p:nvSpPr>
        <p:spPr>
          <a:xfrm>
            <a:off x="311700" y="384250"/>
            <a:ext cx="3579600" cy="8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748" name="Google Shape;1748;p127"/>
          <p:cNvSpPr txBox="1"/>
          <p:nvPr>
            <p:ph idx="1" type="body"/>
          </p:nvPr>
        </p:nvSpPr>
        <p:spPr>
          <a:xfrm>
            <a:off x="3764000" y="1225150"/>
            <a:ext cx="1886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749" name="Google Shape;1749;p127"/>
          <p:cNvSpPr txBox="1"/>
          <p:nvPr>
            <p:ph idx="2" type="body"/>
          </p:nvPr>
        </p:nvSpPr>
        <p:spPr>
          <a:xfrm>
            <a:off x="6721025" y="1644600"/>
            <a:ext cx="1886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750" name="Google Shape;1750;p127"/>
          <p:cNvSpPr txBox="1"/>
          <p:nvPr>
            <p:ph idx="3" type="body"/>
          </p:nvPr>
        </p:nvSpPr>
        <p:spPr>
          <a:xfrm>
            <a:off x="7346600" y="3223188"/>
            <a:ext cx="1886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751" name="Google Shape;1751;p127"/>
          <p:cNvSpPr/>
          <p:nvPr/>
        </p:nvSpPr>
        <p:spPr>
          <a:xfrm>
            <a:off x="5976425" y="15453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2" name="Google Shape;1752;p127"/>
          <p:cNvSpPr/>
          <p:nvPr/>
        </p:nvSpPr>
        <p:spPr>
          <a:xfrm>
            <a:off x="6526575" y="322725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3" name="Google Shape;1753;p127"/>
          <p:cNvSpPr/>
          <p:nvPr/>
        </p:nvSpPr>
        <p:spPr>
          <a:xfrm>
            <a:off x="2651575" y="15453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4" name="Google Shape;1754;p127"/>
          <p:cNvSpPr/>
          <p:nvPr/>
        </p:nvSpPr>
        <p:spPr>
          <a:xfrm>
            <a:off x="1899375" y="32254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5" name="Google Shape;1755;p127"/>
          <p:cNvSpPr txBox="1"/>
          <p:nvPr>
            <p:ph idx="4" type="body"/>
          </p:nvPr>
        </p:nvSpPr>
        <p:spPr>
          <a:xfrm>
            <a:off x="4321800" y="527650"/>
            <a:ext cx="548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56" name="Google Shape;1756;p127"/>
          <p:cNvSpPr txBox="1"/>
          <p:nvPr>
            <p:ph idx="5" type="body"/>
          </p:nvPr>
        </p:nvSpPr>
        <p:spPr>
          <a:xfrm>
            <a:off x="675900" y="1644600"/>
            <a:ext cx="1886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757" name="Google Shape;1757;p127"/>
          <p:cNvSpPr txBox="1"/>
          <p:nvPr>
            <p:ph idx="6" type="body"/>
          </p:nvPr>
        </p:nvSpPr>
        <p:spPr>
          <a:xfrm>
            <a:off x="132975" y="3227238"/>
            <a:ext cx="1886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758" name="Google Shape;1758;p127"/>
          <p:cNvSpPr txBox="1"/>
          <p:nvPr>
            <p:ph idx="7" type="body"/>
          </p:nvPr>
        </p:nvSpPr>
        <p:spPr>
          <a:xfrm>
            <a:off x="1997325" y="3320650"/>
            <a:ext cx="548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59" name="Google Shape;1759;p127"/>
          <p:cNvSpPr txBox="1"/>
          <p:nvPr>
            <p:ph idx="8" type="body"/>
          </p:nvPr>
        </p:nvSpPr>
        <p:spPr>
          <a:xfrm>
            <a:off x="2749525" y="1640550"/>
            <a:ext cx="548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60" name="Google Shape;1760;p127"/>
          <p:cNvSpPr txBox="1"/>
          <p:nvPr>
            <p:ph idx="9" type="body"/>
          </p:nvPr>
        </p:nvSpPr>
        <p:spPr>
          <a:xfrm>
            <a:off x="6074375" y="1640550"/>
            <a:ext cx="548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61" name="Google Shape;1761;p127"/>
          <p:cNvSpPr txBox="1"/>
          <p:nvPr>
            <p:ph idx="13" type="body"/>
          </p:nvPr>
        </p:nvSpPr>
        <p:spPr>
          <a:xfrm>
            <a:off x="6646275" y="3322500"/>
            <a:ext cx="548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 - 4 points 1">
  <p:cSld name="TITLE_AND_TWO_COLUMNS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128"/>
          <p:cNvSpPr/>
          <p:nvPr/>
        </p:nvSpPr>
        <p:spPr>
          <a:xfrm rot="10303237">
            <a:off x="-99025" y="1165155"/>
            <a:ext cx="9811830" cy="3866231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rgbClr val="F47637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4" name="Google Shape;1764;p1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5" name="Google Shape;1765;p128"/>
          <p:cNvSpPr/>
          <p:nvPr/>
        </p:nvSpPr>
        <p:spPr>
          <a:xfrm>
            <a:off x="4199700" y="4324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6" name="Google Shape;1766;p128"/>
          <p:cNvSpPr/>
          <p:nvPr/>
        </p:nvSpPr>
        <p:spPr>
          <a:xfrm>
            <a:off x="5377475" y="287567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7" name="Google Shape;1767;p128"/>
          <p:cNvSpPr txBox="1"/>
          <p:nvPr>
            <p:ph type="title"/>
          </p:nvPr>
        </p:nvSpPr>
        <p:spPr>
          <a:xfrm>
            <a:off x="311700" y="384250"/>
            <a:ext cx="3579600" cy="8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768" name="Google Shape;1768;p128"/>
          <p:cNvSpPr txBox="1"/>
          <p:nvPr>
            <p:ph idx="1" type="body"/>
          </p:nvPr>
        </p:nvSpPr>
        <p:spPr>
          <a:xfrm>
            <a:off x="3764000" y="1225150"/>
            <a:ext cx="1886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769" name="Google Shape;1769;p128"/>
          <p:cNvSpPr txBox="1"/>
          <p:nvPr>
            <p:ph idx="2" type="body"/>
          </p:nvPr>
        </p:nvSpPr>
        <p:spPr>
          <a:xfrm>
            <a:off x="6721025" y="1644600"/>
            <a:ext cx="1886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770" name="Google Shape;1770;p128"/>
          <p:cNvSpPr txBox="1"/>
          <p:nvPr>
            <p:ph idx="3" type="body"/>
          </p:nvPr>
        </p:nvSpPr>
        <p:spPr>
          <a:xfrm>
            <a:off x="7346600" y="3223188"/>
            <a:ext cx="1886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771" name="Google Shape;1771;p128"/>
          <p:cNvSpPr/>
          <p:nvPr/>
        </p:nvSpPr>
        <p:spPr>
          <a:xfrm>
            <a:off x="5976425" y="15453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2" name="Google Shape;1772;p128"/>
          <p:cNvSpPr/>
          <p:nvPr/>
        </p:nvSpPr>
        <p:spPr>
          <a:xfrm>
            <a:off x="6526575" y="322725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3" name="Google Shape;1773;p128"/>
          <p:cNvSpPr/>
          <p:nvPr/>
        </p:nvSpPr>
        <p:spPr>
          <a:xfrm>
            <a:off x="2651575" y="15453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4" name="Google Shape;1774;p128"/>
          <p:cNvSpPr/>
          <p:nvPr/>
        </p:nvSpPr>
        <p:spPr>
          <a:xfrm>
            <a:off x="1899375" y="32254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5" name="Google Shape;1775;p1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43974" y="1545291"/>
            <a:ext cx="2441175" cy="450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76" name="Google Shape;1776;p128"/>
          <p:cNvSpPr txBox="1"/>
          <p:nvPr>
            <p:ph idx="4" type="body"/>
          </p:nvPr>
        </p:nvSpPr>
        <p:spPr>
          <a:xfrm>
            <a:off x="675900" y="1644600"/>
            <a:ext cx="1886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777" name="Google Shape;1777;p128"/>
          <p:cNvSpPr txBox="1"/>
          <p:nvPr>
            <p:ph idx="5" type="body"/>
          </p:nvPr>
        </p:nvSpPr>
        <p:spPr>
          <a:xfrm>
            <a:off x="132975" y="3227238"/>
            <a:ext cx="18861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1778" name="Google Shape;1778;p128"/>
          <p:cNvSpPr txBox="1"/>
          <p:nvPr>
            <p:ph idx="6" type="body"/>
          </p:nvPr>
        </p:nvSpPr>
        <p:spPr>
          <a:xfrm>
            <a:off x="4321800" y="527650"/>
            <a:ext cx="548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79" name="Google Shape;1779;p128"/>
          <p:cNvSpPr txBox="1"/>
          <p:nvPr>
            <p:ph idx="7" type="body"/>
          </p:nvPr>
        </p:nvSpPr>
        <p:spPr>
          <a:xfrm>
            <a:off x="1997325" y="3320650"/>
            <a:ext cx="548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80" name="Google Shape;1780;p128"/>
          <p:cNvSpPr txBox="1"/>
          <p:nvPr>
            <p:ph idx="8" type="body"/>
          </p:nvPr>
        </p:nvSpPr>
        <p:spPr>
          <a:xfrm>
            <a:off x="2749525" y="1640550"/>
            <a:ext cx="548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81" name="Google Shape;1781;p128"/>
          <p:cNvSpPr txBox="1"/>
          <p:nvPr>
            <p:ph idx="9" type="body"/>
          </p:nvPr>
        </p:nvSpPr>
        <p:spPr>
          <a:xfrm>
            <a:off x="6074375" y="1640550"/>
            <a:ext cx="548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82" name="Google Shape;1782;p128"/>
          <p:cNvSpPr txBox="1"/>
          <p:nvPr>
            <p:ph idx="13" type="body"/>
          </p:nvPr>
        </p:nvSpPr>
        <p:spPr>
          <a:xfrm>
            <a:off x="6646275" y="3322500"/>
            <a:ext cx="548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4 points, 8 points">
  <p:cSld name="CUSTOM_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p129"/>
          <p:cNvSpPr/>
          <p:nvPr/>
        </p:nvSpPr>
        <p:spPr>
          <a:xfrm>
            <a:off x="2019075" y="3127938"/>
            <a:ext cx="744600" cy="744600"/>
          </a:xfrm>
          <a:prstGeom prst="ellipse">
            <a:avLst/>
          </a:prstGeom>
          <a:solidFill>
            <a:srgbClr val="FFE2D4"/>
          </a:soli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5" name="Google Shape;1785;p1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55162" y="635378"/>
            <a:ext cx="2441175" cy="450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86" name="Google Shape;1786;p129"/>
          <p:cNvSpPr/>
          <p:nvPr/>
        </p:nvSpPr>
        <p:spPr>
          <a:xfrm>
            <a:off x="453525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87" name="Google Shape;1787;p129"/>
          <p:cNvSpPr/>
          <p:nvPr/>
        </p:nvSpPr>
        <p:spPr>
          <a:xfrm>
            <a:off x="1486318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88" name="Google Shape;1788;p129"/>
          <p:cNvSpPr/>
          <p:nvPr/>
        </p:nvSpPr>
        <p:spPr>
          <a:xfrm>
            <a:off x="2519111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89" name="Google Shape;1789;p129"/>
          <p:cNvSpPr/>
          <p:nvPr/>
        </p:nvSpPr>
        <p:spPr>
          <a:xfrm>
            <a:off x="3551904" y="4381500"/>
            <a:ext cx="10074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90" name="Google Shape;1790;p129"/>
          <p:cNvSpPr/>
          <p:nvPr/>
        </p:nvSpPr>
        <p:spPr>
          <a:xfrm>
            <a:off x="4653396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91" name="Google Shape;1791;p129"/>
          <p:cNvSpPr/>
          <p:nvPr/>
        </p:nvSpPr>
        <p:spPr>
          <a:xfrm>
            <a:off x="5686189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92" name="Google Shape;1792;p129"/>
          <p:cNvSpPr/>
          <p:nvPr/>
        </p:nvSpPr>
        <p:spPr>
          <a:xfrm>
            <a:off x="6718982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93" name="Google Shape;1793;p129"/>
          <p:cNvSpPr/>
          <p:nvPr/>
        </p:nvSpPr>
        <p:spPr>
          <a:xfrm>
            <a:off x="7751775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94" name="Google Shape;1794;p129"/>
          <p:cNvSpPr/>
          <p:nvPr/>
        </p:nvSpPr>
        <p:spPr>
          <a:xfrm>
            <a:off x="2651575" y="1545288"/>
            <a:ext cx="744600" cy="744600"/>
          </a:xfrm>
          <a:prstGeom prst="ellipse">
            <a:avLst/>
          </a:prstGeom>
          <a:solidFill>
            <a:srgbClr val="FFE2D4"/>
          </a:soli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5" name="Google Shape;1795;p129"/>
          <p:cNvSpPr/>
          <p:nvPr/>
        </p:nvSpPr>
        <p:spPr>
          <a:xfrm>
            <a:off x="5755225" y="1545288"/>
            <a:ext cx="744600" cy="744600"/>
          </a:xfrm>
          <a:prstGeom prst="ellipse">
            <a:avLst/>
          </a:prstGeom>
          <a:solidFill>
            <a:srgbClr val="FFE2D4"/>
          </a:soli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6" name="Google Shape;1796;p129"/>
          <p:cNvSpPr/>
          <p:nvPr/>
        </p:nvSpPr>
        <p:spPr>
          <a:xfrm>
            <a:off x="6295800" y="3127938"/>
            <a:ext cx="744600" cy="744600"/>
          </a:xfrm>
          <a:prstGeom prst="ellipse">
            <a:avLst/>
          </a:prstGeom>
          <a:solidFill>
            <a:srgbClr val="FFE2D4"/>
          </a:soli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7" name="Google Shape;1797;p129"/>
          <p:cNvSpPr txBox="1"/>
          <p:nvPr>
            <p:ph idx="1" type="subTitle"/>
          </p:nvPr>
        </p:nvSpPr>
        <p:spPr>
          <a:xfrm>
            <a:off x="6778225" y="1706075"/>
            <a:ext cx="15489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 SemiBold"/>
              <a:buNone/>
              <a:defRPr sz="1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98" name="Google Shape;1798;p129"/>
          <p:cNvSpPr txBox="1"/>
          <p:nvPr>
            <p:ph idx="2" type="subTitle"/>
          </p:nvPr>
        </p:nvSpPr>
        <p:spPr>
          <a:xfrm>
            <a:off x="7265375" y="3281925"/>
            <a:ext cx="15489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 SemiBold"/>
              <a:buNone/>
              <a:defRPr sz="1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99" name="Google Shape;1799;p129"/>
          <p:cNvSpPr txBox="1"/>
          <p:nvPr>
            <p:ph idx="3" type="subTitle"/>
          </p:nvPr>
        </p:nvSpPr>
        <p:spPr>
          <a:xfrm>
            <a:off x="2719950" y="368550"/>
            <a:ext cx="37041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anrope SemiBold"/>
              <a:buNone/>
              <a:defRPr sz="16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00" name="Google Shape;1800;p129"/>
          <p:cNvSpPr txBox="1"/>
          <p:nvPr>
            <p:ph idx="4" type="subTitle"/>
          </p:nvPr>
        </p:nvSpPr>
        <p:spPr>
          <a:xfrm>
            <a:off x="1090800" y="1706075"/>
            <a:ext cx="14283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 SemiBold"/>
              <a:buNone/>
              <a:defRPr sz="1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01" name="Google Shape;1801;p129"/>
          <p:cNvSpPr txBox="1"/>
          <p:nvPr>
            <p:ph idx="5" type="subTitle"/>
          </p:nvPr>
        </p:nvSpPr>
        <p:spPr>
          <a:xfrm>
            <a:off x="457800" y="3281925"/>
            <a:ext cx="1428300" cy="33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 SemiBold"/>
              <a:buNone/>
              <a:defRPr sz="1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02" name="Google Shape;1802;p129"/>
          <p:cNvSpPr txBox="1"/>
          <p:nvPr>
            <p:ph idx="6" type="body"/>
          </p:nvPr>
        </p:nvSpPr>
        <p:spPr>
          <a:xfrm>
            <a:off x="5853250" y="1640550"/>
            <a:ext cx="548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b="1" sz="2400">
                <a:solidFill>
                  <a:schemeClr val="lt2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03" name="Google Shape;1803;p129"/>
          <p:cNvSpPr txBox="1"/>
          <p:nvPr>
            <p:ph idx="7" type="body"/>
          </p:nvPr>
        </p:nvSpPr>
        <p:spPr>
          <a:xfrm>
            <a:off x="6387800" y="3223200"/>
            <a:ext cx="548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b="1" sz="2400">
                <a:solidFill>
                  <a:schemeClr val="lt2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04" name="Google Shape;1804;p129"/>
          <p:cNvSpPr txBox="1"/>
          <p:nvPr>
            <p:ph idx="8" type="body"/>
          </p:nvPr>
        </p:nvSpPr>
        <p:spPr>
          <a:xfrm>
            <a:off x="2749525" y="1640550"/>
            <a:ext cx="548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b="1" sz="2400">
                <a:solidFill>
                  <a:schemeClr val="lt2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05" name="Google Shape;1805;p129"/>
          <p:cNvSpPr txBox="1"/>
          <p:nvPr>
            <p:ph idx="9" type="body"/>
          </p:nvPr>
        </p:nvSpPr>
        <p:spPr>
          <a:xfrm>
            <a:off x="2117025" y="3223200"/>
            <a:ext cx="548700" cy="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b="1" sz="2400">
                <a:solidFill>
                  <a:schemeClr val="lt2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in the circle - Headline, Body">
  <p:cSld name="CUSTOM_1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130"/>
          <p:cNvSpPr/>
          <p:nvPr/>
        </p:nvSpPr>
        <p:spPr>
          <a:xfrm flipH="1" rot="-5400000">
            <a:off x="4627350" y="423300"/>
            <a:ext cx="4186200" cy="42969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63500" rotWithShape="0" algn="r" dir="10800000" dist="38100">
              <a:srgbClr val="938953">
                <a:alpha val="1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8" name="Google Shape;1808;p130"/>
          <p:cNvSpPr/>
          <p:nvPr>
            <p:ph idx="2" type="pic"/>
          </p:nvPr>
        </p:nvSpPr>
        <p:spPr>
          <a:xfrm>
            <a:off x="4679200" y="579750"/>
            <a:ext cx="4046700" cy="398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09" name="Google Shape;1809;p130"/>
          <p:cNvSpPr txBox="1"/>
          <p:nvPr>
            <p:ph type="title"/>
          </p:nvPr>
        </p:nvSpPr>
        <p:spPr>
          <a:xfrm>
            <a:off x="311700" y="364250"/>
            <a:ext cx="4660800" cy="54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810" name="Google Shape;1810;p130"/>
          <p:cNvSpPr txBox="1"/>
          <p:nvPr>
            <p:ph idx="1" type="subTitle"/>
          </p:nvPr>
        </p:nvSpPr>
        <p:spPr>
          <a:xfrm>
            <a:off x="311700" y="1178300"/>
            <a:ext cx="2629800" cy="6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Manrope SemiBold"/>
              <a:buNone/>
              <a:defRPr sz="15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11" name="Google Shape;1811;p130"/>
          <p:cNvSpPr txBox="1"/>
          <p:nvPr>
            <p:ph idx="3" type="body"/>
          </p:nvPr>
        </p:nvSpPr>
        <p:spPr>
          <a:xfrm>
            <a:off x="311700" y="1836800"/>
            <a:ext cx="3837900" cy="272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 - Headline, Body - orange">
  <p:cSld name="CUSTOM_13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p131"/>
          <p:cNvSpPr txBox="1"/>
          <p:nvPr>
            <p:ph type="title"/>
          </p:nvPr>
        </p:nvSpPr>
        <p:spPr>
          <a:xfrm>
            <a:off x="311700" y="370025"/>
            <a:ext cx="1113600" cy="89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814" name="Google Shape;1814;p131"/>
          <p:cNvSpPr txBox="1"/>
          <p:nvPr>
            <p:ph idx="1" type="subTitle"/>
          </p:nvPr>
        </p:nvSpPr>
        <p:spPr>
          <a:xfrm>
            <a:off x="3390000" y="1734025"/>
            <a:ext cx="2364300" cy="5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Manrope"/>
              <a:buNone/>
              <a:defRPr b="1" sz="15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grpSp>
        <p:nvGrpSpPr>
          <p:cNvPr id="1815" name="Google Shape;1815;p131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1816" name="Google Shape;1816;p131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p131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8" name="Google Shape;1818;p131"/>
          <p:cNvSpPr txBox="1"/>
          <p:nvPr>
            <p:ph idx="2" type="body"/>
          </p:nvPr>
        </p:nvSpPr>
        <p:spPr>
          <a:xfrm>
            <a:off x="3389850" y="2415350"/>
            <a:ext cx="2364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 - Headline, Body - purple">
  <p:cSld name="CUSTOM_13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0" name="Google Shape;1820;p132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1821" name="Google Shape;1821;p132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p132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3" name="Google Shape;1823;p132"/>
          <p:cNvSpPr txBox="1"/>
          <p:nvPr>
            <p:ph type="title"/>
          </p:nvPr>
        </p:nvSpPr>
        <p:spPr>
          <a:xfrm>
            <a:off x="311700" y="370025"/>
            <a:ext cx="1527000" cy="89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824" name="Google Shape;1824;p132"/>
          <p:cNvSpPr txBox="1"/>
          <p:nvPr>
            <p:ph idx="1" type="subTitle"/>
          </p:nvPr>
        </p:nvSpPr>
        <p:spPr>
          <a:xfrm>
            <a:off x="3390000" y="1734025"/>
            <a:ext cx="2364300" cy="5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Manrope"/>
              <a:buNone/>
              <a:defRPr b="1" sz="15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825" name="Google Shape;1825;p132"/>
          <p:cNvSpPr txBox="1"/>
          <p:nvPr>
            <p:ph idx="2" type="body"/>
          </p:nvPr>
        </p:nvSpPr>
        <p:spPr>
          <a:xfrm>
            <a:off x="3389850" y="2415350"/>
            <a:ext cx="2364300" cy="8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 - 4 points 1">
  <p:cSld name="TITLE_AND_TWO_COLUMNS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/>
          <p:nvPr/>
        </p:nvSpPr>
        <p:spPr>
          <a:xfrm rot="10303237">
            <a:off x="-99025" y="1165155"/>
            <a:ext cx="9811830" cy="3866231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rgbClr val="F47637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14"/>
          <p:cNvSpPr/>
          <p:nvPr/>
        </p:nvSpPr>
        <p:spPr>
          <a:xfrm>
            <a:off x="4199700" y="4324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4"/>
          <p:cNvSpPr/>
          <p:nvPr/>
        </p:nvSpPr>
        <p:spPr>
          <a:xfrm>
            <a:off x="5377475" y="287567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4"/>
          <p:cNvSpPr txBox="1"/>
          <p:nvPr>
            <p:ph type="title"/>
          </p:nvPr>
        </p:nvSpPr>
        <p:spPr>
          <a:xfrm>
            <a:off x="766025" y="384250"/>
            <a:ext cx="3225900" cy="88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05" name="Google Shape;205;p14"/>
          <p:cNvSpPr txBox="1"/>
          <p:nvPr>
            <p:ph idx="1" type="body"/>
          </p:nvPr>
        </p:nvSpPr>
        <p:spPr>
          <a:xfrm>
            <a:off x="3764000" y="1225150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206" name="Google Shape;206;p14"/>
          <p:cNvSpPr txBox="1"/>
          <p:nvPr>
            <p:ph idx="2" type="body"/>
          </p:nvPr>
        </p:nvSpPr>
        <p:spPr>
          <a:xfrm>
            <a:off x="6721025" y="1644600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207" name="Google Shape;207;p14"/>
          <p:cNvSpPr txBox="1"/>
          <p:nvPr>
            <p:ph idx="3" type="body"/>
          </p:nvPr>
        </p:nvSpPr>
        <p:spPr>
          <a:xfrm>
            <a:off x="7346600" y="3223188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208" name="Google Shape;208;p14"/>
          <p:cNvSpPr/>
          <p:nvPr/>
        </p:nvSpPr>
        <p:spPr>
          <a:xfrm>
            <a:off x="5976425" y="15453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4"/>
          <p:cNvSpPr/>
          <p:nvPr/>
        </p:nvSpPr>
        <p:spPr>
          <a:xfrm>
            <a:off x="6526575" y="322725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4"/>
          <p:cNvSpPr/>
          <p:nvPr/>
        </p:nvSpPr>
        <p:spPr>
          <a:xfrm>
            <a:off x="2651575" y="15453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4"/>
          <p:cNvSpPr/>
          <p:nvPr/>
        </p:nvSpPr>
        <p:spPr>
          <a:xfrm>
            <a:off x="1899375" y="32254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43974" y="1545291"/>
            <a:ext cx="2441175" cy="4508124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4"/>
          <p:cNvSpPr txBox="1"/>
          <p:nvPr>
            <p:ph idx="4" type="body"/>
          </p:nvPr>
        </p:nvSpPr>
        <p:spPr>
          <a:xfrm>
            <a:off x="675900" y="1644600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214" name="Google Shape;214;p14"/>
          <p:cNvSpPr txBox="1"/>
          <p:nvPr>
            <p:ph idx="5" type="body"/>
          </p:nvPr>
        </p:nvSpPr>
        <p:spPr>
          <a:xfrm>
            <a:off x="132975" y="3227238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215" name="Google Shape;215;p14"/>
          <p:cNvSpPr txBox="1"/>
          <p:nvPr>
            <p:ph idx="6" type="body"/>
          </p:nvPr>
        </p:nvSpPr>
        <p:spPr>
          <a:xfrm>
            <a:off x="4321800" y="5276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6" name="Google Shape;216;p14"/>
          <p:cNvSpPr txBox="1"/>
          <p:nvPr>
            <p:ph idx="7" type="body"/>
          </p:nvPr>
        </p:nvSpPr>
        <p:spPr>
          <a:xfrm>
            <a:off x="1997325" y="33206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7" name="Google Shape;217;p14"/>
          <p:cNvSpPr txBox="1"/>
          <p:nvPr>
            <p:ph idx="8" type="body"/>
          </p:nvPr>
        </p:nvSpPr>
        <p:spPr>
          <a:xfrm>
            <a:off x="2749525" y="16405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8" name="Google Shape;218;p14"/>
          <p:cNvSpPr txBox="1"/>
          <p:nvPr>
            <p:ph idx="9" type="body"/>
          </p:nvPr>
        </p:nvSpPr>
        <p:spPr>
          <a:xfrm>
            <a:off x="6074375" y="16405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9" name="Google Shape;219;p14"/>
          <p:cNvSpPr txBox="1"/>
          <p:nvPr>
            <p:ph idx="13" type="body"/>
          </p:nvPr>
        </p:nvSpPr>
        <p:spPr>
          <a:xfrm>
            <a:off x="6646275" y="332250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2 Columns - orange">
  <p:cSld name="CUSTOM_1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26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7" name="Google Shape;1827;p133"/>
          <p:cNvGrpSpPr/>
          <p:nvPr/>
        </p:nvGrpSpPr>
        <p:grpSpPr>
          <a:xfrm rot="8100000">
            <a:off x="5236391" y="1020469"/>
            <a:ext cx="4761678" cy="4769769"/>
            <a:chOff x="5170488" y="360363"/>
            <a:chExt cx="9342438" cy="9358313"/>
          </a:xfrm>
        </p:grpSpPr>
        <p:sp>
          <p:nvSpPr>
            <p:cNvPr id="1828" name="Google Shape;1828;p133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133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0" name="Google Shape;1830;p133"/>
          <p:cNvSpPr txBox="1"/>
          <p:nvPr>
            <p:ph type="title"/>
          </p:nvPr>
        </p:nvSpPr>
        <p:spPr>
          <a:xfrm>
            <a:off x="311700" y="350575"/>
            <a:ext cx="62289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831" name="Google Shape;1831;p133"/>
          <p:cNvSpPr txBox="1"/>
          <p:nvPr>
            <p:ph idx="1" type="subTitle"/>
          </p:nvPr>
        </p:nvSpPr>
        <p:spPr>
          <a:xfrm>
            <a:off x="311700" y="1181625"/>
            <a:ext cx="28125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Manrope"/>
              <a:buNone/>
              <a:defRPr b="1" sz="15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32" name="Google Shape;1832;p133"/>
          <p:cNvSpPr txBox="1"/>
          <p:nvPr>
            <p:ph idx="2" type="subTitle"/>
          </p:nvPr>
        </p:nvSpPr>
        <p:spPr>
          <a:xfrm>
            <a:off x="4731300" y="1181625"/>
            <a:ext cx="28125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Manrope"/>
              <a:buNone/>
              <a:defRPr b="1" sz="15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33" name="Google Shape;1833;p133"/>
          <p:cNvSpPr txBox="1"/>
          <p:nvPr>
            <p:ph idx="3" type="body"/>
          </p:nvPr>
        </p:nvSpPr>
        <p:spPr>
          <a:xfrm>
            <a:off x="311700" y="1848525"/>
            <a:ext cx="3849300" cy="19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834" name="Google Shape;1834;p133"/>
          <p:cNvSpPr txBox="1"/>
          <p:nvPr>
            <p:ph idx="4" type="body"/>
          </p:nvPr>
        </p:nvSpPr>
        <p:spPr>
          <a:xfrm>
            <a:off x="4731300" y="1848525"/>
            <a:ext cx="3849300" cy="194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Subheadline, Body, Image">
  <p:cSld name="CUSTOM_1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35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134"/>
          <p:cNvSpPr/>
          <p:nvPr/>
        </p:nvSpPr>
        <p:spPr>
          <a:xfrm flipH="1" rot="-5400000">
            <a:off x="4659133" y="409925"/>
            <a:ext cx="4016100" cy="41223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63500" rotWithShape="0" algn="r" dir="10800000" dist="38100">
              <a:srgbClr val="938953">
                <a:alpha val="2471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7" name="Google Shape;1837;p134"/>
          <p:cNvSpPr/>
          <p:nvPr>
            <p:ph idx="2" type="pic"/>
          </p:nvPr>
        </p:nvSpPr>
        <p:spPr>
          <a:xfrm>
            <a:off x="4794125" y="659525"/>
            <a:ext cx="3746100" cy="3623100"/>
          </a:xfrm>
          <a:prstGeom prst="ellipse">
            <a:avLst/>
          </a:prstGeom>
          <a:noFill/>
          <a:ln>
            <a:noFill/>
          </a:ln>
          <a:effectLst>
            <a:outerShdw blurRad="200025" rotWithShape="0" algn="bl" dir="8400000" dist="19050">
              <a:srgbClr val="000000">
                <a:alpha val="10000"/>
              </a:srgbClr>
            </a:outerShdw>
          </a:effectLst>
        </p:spPr>
      </p:sp>
      <p:sp>
        <p:nvSpPr>
          <p:cNvPr id="1838" name="Google Shape;1838;p134"/>
          <p:cNvSpPr txBox="1"/>
          <p:nvPr>
            <p:ph type="title"/>
          </p:nvPr>
        </p:nvSpPr>
        <p:spPr>
          <a:xfrm>
            <a:off x="311700" y="353750"/>
            <a:ext cx="5011800" cy="4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839" name="Google Shape;1839;p134"/>
          <p:cNvSpPr txBox="1"/>
          <p:nvPr>
            <p:ph idx="3" type="title"/>
          </p:nvPr>
        </p:nvSpPr>
        <p:spPr>
          <a:xfrm>
            <a:off x="311700" y="727100"/>
            <a:ext cx="5011800" cy="4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Light"/>
              <a:buNone/>
              <a:defRPr b="0" sz="2400">
                <a:latin typeface="Manrope Light"/>
                <a:ea typeface="Manrope Light"/>
                <a:cs typeface="Manrope Light"/>
                <a:sym typeface="Manrope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anrope Light"/>
              <a:buNone/>
              <a:defRPr b="0">
                <a:latin typeface="Manrope Light"/>
                <a:ea typeface="Manrope Light"/>
                <a:cs typeface="Manrope Light"/>
                <a:sym typeface="Manrope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anrope Light"/>
              <a:buNone/>
              <a:defRPr b="0">
                <a:latin typeface="Manrope Light"/>
                <a:ea typeface="Manrope Light"/>
                <a:cs typeface="Manrope Light"/>
                <a:sym typeface="Manrope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anrope Light"/>
              <a:buNone/>
              <a:defRPr b="0">
                <a:latin typeface="Manrope Light"/>
                <a:ea typeface="Manrope Light"/>
                <a:cs typeface="Manrope Light"/>
                <a:sym typeface="Manrope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anrope Light"/>
              <a:buNone/>
              <a:defRPr b="0">
                <a:latin typeface="Manrope Light"/>
                <a:ea typeface="Manrope Light"/>
                <a:cs typeface="Manrope Light"/>
                <a:sym typeface="Manrope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anrope Light"/>
              <a:buNone/>
              <a:defRPr b="0">
                <a:latin typeface="Manrope Light"/>
                <a:ea typeface="Manrope Light"/>
                <a:cs typeface="Manrope Light"/>
                <a:sym typeface="Manrope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anrope Light"/>
              <a:buNone/>
              <a:defRPr b="0">
                <a:latin typeface="Manrope Light"/>
                <a:ea typeface="Manrope Light"/>
                <a:cs typeface="Manrope Light"/>
                <a:sym typeface="Manrope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anrope Light"/>
              <a:buNone/>
              <a:defRPr b="0">
                <a:latin typeface="Manrope Light"/>
                <a:ea typeface="Manrope Light"/>
                <a:cs typeface="Manrope Light"/>
                <a:sym typeface="Manrope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anrope Light"/>
              <a:buNone/>
              <a:defRPr b="0">
                <a:latin typeface="Manrope Light"/>
                <a:ea typeface="Manrope Light"/>
                <a:cs typeface="Manrope Light"/>
                <a:sym typeface="Manrope Light"/>
              </a:defRPr>
            </a:lvl9pPr>
          </a:lstStyle>
          <a:p/>
        </p:txBody>
      </p:sp>
      <p:sp>
        <p:nvSpPr>
          <p:cNvPr id="1840" name="Google Shape;1840;p134"/>
          <p:cNvSpPr txBox="1"/>
          <p:nvPr>
            <p:ph idx="1" type="subTitle"/>
          </p:nvPr>
        </p:nvSpPr>
        <p:spPr>
          <a:xfrm>
            <a:off x="311700" y="1650025"/>
            <a:ext cx="4294200" cy="4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anrope"/>
              <a:buNone/>
              <a:defRPr b="1" sz="16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41" name="Google Shape;1841;p134"/>
          <p:cNvSpPr txBox="1"/>
          <p:nvPr>
            <p:ph idx="4" type="body"/>
          </p:nvPr>
        </p:nvSpPr>
        <p:spPr>
          <a:xfrm>
            <a:off x="311700" y="2051850"/>
            <a:ext cx="3932100" cy="16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oints - orange">
  <p:cSld name="CUSTOM_17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42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135"/>
          <p:cNvSpPr/>
          <p:nvPr/>
        </p:nvSpPr>
        <p:spPr>
          <a:xfrm>
            <a:off x="0" y="1145104"/>
            <a:ext cx="6765269" cy="1238003"/>
          </a:xfrm>
          <a:custGeom>
            <a:rect b="b" l="l" r="r" t="t"/>
            <a:pathLst>
              <a:path extrusionOk="0" h="1650670" w="9020358">
                <a:moveTo>
                  <a:pt x="0" y="0"/>
                </a:moveTo>
                <a:lnTo>
                  <a:pt x="3252086" y="0"/>
                </a:lnTo>
                <a:lnTo>
                  <a:pt x="3420546" y="0"/>
                </a:lnTo>
                <a:lnTo>
                  <a:pt x="6255412" y="0"/>
                </a:lnTo>
                <a:cubicBezTo>
                  <a:pt x="7074243" y="0"/>
                  <a:pt x="7074243" y="0"/>
                  <a:pt x="7074243" y="0"/>
                </a:cubicBezTo>
                <a:lnTo>
                  <a:pt x="7074244" y="0"/>
                </a:lnTo>
                <a:lnTo>
                  <a:pt x="7146408" y="0"/>
                </a:lnTo>
                <a:cubicBezTo>
                  <a:pt x="7209454" y="0"/>
                  <a:pt x="7265979" y="0"/>
                  <a:pt x="7316656" y="0"/>
                </a:cubicBezTo>
                <a:lnTo>
                  <a:pt x="7382698" y="0"/>
                </a:lnTo>
                <a:lnTo>
                  <a:pt x="7410414" y="0"/>
                </a:lnTo>
                <a:lnTo>
                  <a:pt x="7457090" y="0"/>
                </a:lnTo>
                <a:lnTo>
                  <a:pt x="7489778" y="0"/>
                </a:lnTo>
                <a:lnTo>
                  <a:pt x="7526833" y="0"/>
                </a:lnTo>
                <a:lnTo>
                  <a:pt x="7555948" y="0"/>
                </a:lnTo>
                <a:lnTo>
                  <a:pt x="7592079" y="0"/>
                </a:lnTo>
                <a:lnTo>
                  <a:pt x="7610124" y="0"/>
                </a:lnTo>
                <a:lnTo>
                  <a:pt x="7652976" y="0"/>
                </a:lnTo>
                <a:lnTo>
                  <a:pt x="7653504" y="0"/>
                </a:lnTo>
                <a:lnTo>
                  <a:pt x="7687288" y="0"/>
                </a:lnTo>
                <a:lnTo>
                  <a:pt x="7712677" y="0"/>
                </a:lnTo>
                <a:lnTo>
                  <a:pt x="7730869" y="0"/>
                </a:lnTo>
                <a:lnTo>
                  <a:pt x="7743064" y="0"/>
                </a:lnTo>
                <a:lnTo>
                  <a:pt x="7750460" y="0"/>
                </a:lnTo>
                <a:lnTo>
                  <a:pt x="7754259" y="0"/>
                </a:lnTo>
                <a:lnTo>
                  <a:pt x="7755857" y="0"/>
                </a:lnTo>
                <a:lnTo>
                  <a:pt x="7762327" y="0"/>
                </a:lnTo>
                <a:cubicBezTo>
                  <a:pt x="8201528" y="0"/>
                  <a:pt x="8201528" y="0"/>
                  <a:pt x="8201528" y="0"/>
                </a:cubicBezTo>
                <a:cubicBezTo>
                  <a:pt x="8654865" y="0"/>
                  <a:pt x="9020358" y="368397"/>
                  <a:pt x="9020358" y="825335"/>
                </a:cubicBezTo>
                <a:cubicBezTo>
                  <a:pt x="9020358" y="1280693"/>
                  <a:pt x="8654865" y="1650670"/>
                  <a:pt x="8201528" y="1650670"/>
                </a:cubicBezTo>
                <a:cubicBezTo>
                  <a:pt x="8047997" y="1650670"/>
                  <a:pt x="7923254" y="1650670"/>
                  <a:pt x="7821900" y="1650670"/>
                </a:cubicBezTo>
                <a:lnTo>
                  <a:pt x="7755857" y="1650670"/>
                </a:lnTo>
                <a:lnTo>
                  <a:pt x="7728142" y="1650670"/>
                </a:lnTo>
                <a:lnTo>
                  <a:pt x="7681466" y="1650670"/>
                </a:lnTo>
                <a:lnTo>
                  <a:pt x="7648778" y="1650670"/>
                </a:lnTo>
                <a:lnTo>
                  <a:pt x="7611723" y="1650670"/>
                </a:lnTo>
                <a:lnTo>
                  <a:pt x="7582608" y="1650670"/>
                </a:lnTo>
                <a:lnTo>
                  <a:pt x="7546477" y="1650670"/>
                </a:lnTo>
                <a:lnTo>
                  <a:pt x="7528432" y="1650670"/>
                </a:lnTo>
                <a:lnTo>
                  <a:pt x="7485580" y="1650670"/>
                </a:lnTo>
                <a:lnTo>
                  <a:pt x="7485052" y="1650670"/>
                </a:lnTo>
                <a:cubicBezTo>
                  <a:pt x="7382698" y="1650670"/>
                  <a:pt x="7382698" y="1650670"/>
                  <a:pt x="7382698" y="1650670"/>
                </a:cubicBezTo>
                <a:lnTo>
                  <a:pt x="7376229" y="1650670"/>
                </a:lnTo>
                <a:cubicBezTo>
                  <a:pt x="7238978" y="1650670"/>
                  <a:pt x="7144619" y="1650670"/>
                  <a:pt x="7079746" y="1650670"/>
                </a:cubicBezTo>
                <a:lnTo>
                  <a:pt x="7074243" y="1650670"/>
                </a:lnTo>
                <a:lnTo>
                  <a:pt x="7044255" y="1650670"/>
                </a:lnTo>
                <a:cubicBezTo>
                  <a:pt x="6937027" y="1650670"/>
                  <a:pt x="6937027" y="1650670"/>
                  <a:pt x="6937027" y="1650670"/>
                </a:cubicBezTo>
                <a:lnTo>
                  <a:pt x="6930108" y="1650670"/>
                </a:lnTo>
                <a:cubicBezTo>
                  <a:pt x="6255412" y="1650670"/>
                  <a:pt x="6255412" y="1650670"/>
                  <a:pt x="6255412" y="1650670"/>
                </a:cubicBezTo>
                <a:lnTo>
                  <a:pt x="3420546" y="1650670"/>
                </a:lnTo>
                <a:lnTo>
                  <a:pt x="3252086" y="1650670"/>
                </a:lnTo>
                <a:lnTo>
                  <a:pt x="0" y="165067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4" name="Google Shape;1844;p135"/>
          <p:cNvSpPr/>
          <p:nvPr/>
        </p:nvSpPr>
        <p:spPr>
          <a:xfrm flipH="1">
            <a:off x="2439065" y="3044666"/>
            <a:ext cx="6704936" cy="1238003"/>
          </a:xfrm>
          <a:custGeom>
            <a:rect b="b" l="l" r="r" t="t"/>
            <a:pathLst>
              <a:path extrusionOk="0" h="1650670" w="8939914">
                <a:moveTo>
                  <a:pt x="8121084" y="0"/>
                </a:moveTo>
                <a:cubicBezTo>
                  <a:pt x="8121084" y="0"/>
                  <a:pt x="8121084" y="0"/>
                  <a:pt x="7681883" y="0"/>
                </a:cubicBezTo>
                <a:lnTo>
                  <a:pt x="7675413" y="0"/>
                </a:lnTo>
                <a:lnTo>
                  <a:pt x="7673815" y="0"/>
                </a:lnTo>
                <a:lnTo>
                  <a:pt x="7670016" y="0"/>
                </a:lnTo>
                <a:lnTo>
                  <a:pt x="7662620" y="0"/>
                </a:lnTo>
                <a:lnTo>
                  <a:pt x="7650425" y="0"/>
                </a:lnTo>
                <a:lnTo>
                  <a:pt x="7632233" y="0"/>
                </a:lnTo>
                <a:lnTo>
                  <a:pt x="7606844" y="0"/>
                </a:lnTo>
                <a:lnTo>
                  <a:pt x="7573060" y="0"/>
                </a:lnTo>
                <a:lnTo>
                  <a:pt x="7572532" y="0"/>
                </a:lnTo>
                <a:lnTo>
                  <a:pt x="7529680" y="0"/>
                </a:lnTo>
                <a:lnTo>
                  <a:pt x="7511635" y="0"/>
                </a:lnTo>
                <a:lnTo>
                  <a:pt x="7475504" y="0"/>
                </a:lnTo>
                <a:lnTo>
                  <a:pt x="7446389" y="0"/>
                </a:lnTo>
                <a:lnTo>
                  <a:pt x="7409334" y="0"/>
                </a:lnTo>
                <a:lnTo>
                  <a:pt x="7376646" y="0"/>
                </a:lnTo>
                <a:lnTo>
                  <a:pt x="7329970" y="0"/>
                </a:lnTo>
                <a:lnTo>
                  <a:pt x="7302254" y="0"/>
                </a:lnTo>
                <a:lnTo>
                  <a:pt x="7236212" y="0"/>
                </a:lnTo>
                <a:cubicBezTo>
                  <a:pt x="7185535" y="0"/>
                  <a:pt x="7129010" y="0"/>
                  <a:pt x="7065964" y="0"/>
                </a:cubicBezTo>
                <a:lnTo>
                  <a:pt x="6993800" y="0"/>
                </a:lnTo>
                <a:lnTo>
                  <a:pt x="6993799" y="0"/>
                </a:lnTo>
                <a:cubicBezTo>
                  <a:pt x="6993799" y="0"/>
                  <a:pt x="6993799" y="0"/>
                  <a:pt x="6174968" y="0"/>
                </a:cubicBezTo>
                <a:lnTo>
                  <a:pt x="3340102" y="0"/>
                </a:lnTo>
                <a:lnTo>
                  <a:pt x="3171642" y="0"/>
                </a:lnTo>
                <a:lnTo>
                  <a:pt x="0" y="0"/>
                </a:lnTo>
                <a:lnTo>
                  <a:pt x="0" y="1650670"/>
                </a:lnTo>
                <a:lnTo>
                  <a:pt x="3171642" y="1650670"/>
                </a:lnTo>
                <a:lnTo>
                  <a:pt x="3340102" y="1650670"/>
                </a:lnTo>
                <a:lnTo>
                  <a:pt x="6174968" y="1650670"/>
                </a:lnTo>
                <a:cubicBezTo>
                  <a:pt x="6174968" y="1650670"/>
                  <a:pt x="6174968" y="1650670"/>
                  <a:pt x="6849664" y="1650670"/>
                </a:cubicBezTo>
                <a:lnTo>
                  <a:pt x="6856583" y="1650670"/>
                </a:lnTo>
                <a:cubicBezTo>
                  <a:pt x="6856583" y="1650670"/>
                  <a:pt x="6856583" y="1650670"/>
                  <a:pt x="6963811" y="1650670"/>
                </a:cubicBezTo>
                <a:lnTo>
                  <a:pt x="6993799" y="1650670"/>
                </a:lnTo>
                <a:lnTo>
                  <a:pt x="6999302" y="1650670"/>
                </a:lnTo>
                <a:cubicBezTo>
                  <a:pt x="7064175" y="1650670"/>
                  <a:pt x="7158534" y="1650670"/>
                  <a:pt x="7295785" y="1650670"/>
                </a:cubicBezTo>
                <a:lnTo>
                  <a:pt x="7302254" y="1650670"/>
                </a:lnTo>
                <a:cubicBezTo>
                  <a:pt x="7302254" y="1650670"/>
                  <a:pt x="7302254" y="1650670"/>
                  <a:pt x="7404608" y="1650670"/>
                </a:cubicBezTo>
                <a:lnTo>
                  <a:pt x="7405136" y="1650670"/>
                </a:lnTo>
                <a:lnTo>
                  <a:pt x="7447988" y="1650670"/>
                </a:lnTo>
                <a:lnTo>
                  <a:pt x="7466033" y="1650670"/>
                </a:lnTo>
                <a:lnTo>
                  <a:pt x="7502164" y="1650670"/>
                </a:lnTo>
                <a:lnTo>
                  <a:pt x="7531279" y="1650670"/>
                </a:lnTo>
                <a:lnTo>
                  <a:pt x="7568334" y="1650670"/>
                </a:lnTo>
                <a:lnTo>
                  <a:pt x="7601022" y="1650670"/>
                </a:lnTo>
                <a:lnTo>
                  <a:pt x="7647698" y="1650670"/>
                </a:lnTo>
                <a:lnTo>
                  <a:pt x="7675413" y="1650670"/>
                </a:lnTo>
                <a:lnTo>
                  <a:pt x="7741456" y="1650670"/>
                </a:lnTo>
                <a:cubicBezTo>
                  <a:pt x="7842810" y="1650670"/>
                  <a:pt x="7967553" y="1650670"/>
                  <a:pt x="8121084" y="1650670"/>
                </a:cubicBezTo>
                <a:cubicBezTo>
                  <a:pt x="8574421" y="1650670"/>
                  <a:pt x="8939914" y="1280693"/>
                  <a:pt x="8939914" y="825336"/>
                </a:cubicBezTo>
                <a:cubicBezTo>
                  <a:pt x="8939914" y="368397"/>
                  <a:pt x="8574421" y="0"/>
                  <a:pt x="8121084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5" name="Google Shape;1845;p135"/>
          <p:cNvSpPr/>
          <p:nvPr/>
        </p:nvSpPr>
        <p:spPr>
          <a:xfrm>
            <a:off x="2543639" y="3142571"/>
            <a:ext cx="1055700" cy="1042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6" name="Google Shape;1846;p135"/>
          <p:cNvSpPr/>
          <p:nvPr/>
        </p:nvSpPr>
        <p:spPr>
          <a:xfrm>
            <a:off x="5612987" y="1245062"/>
            <a:ext cx="1055700" cy="1042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47" name="Google Shape;1847;p135"/>
          <p:cNvGrpSpPr/>
          <p:nvPr/>
        </p:nvGrpSpPr>
        <p:grpSpPr>
          <a:xfrm flipH="1">
            <a:off x="6033287" y="615157"/>
            <a:ext cx="236975" cy="1238058"/>
            <a:chOff x="11088688" y="3552825"/>
            <a:chExt cx="493800" cy="2579825"/>
          </a:xfrm>
        </p:grpSpPr>
        <p:sp>
          <p:nvSpPr>
            <p:cNvPr id="1848" name="Google Shape;1848;p135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gradFill>
              <a:gsLst>
                <a:gs pos="0">
                  <a:srgbClr val="6B2E61"/>
                </a:gs>
                <a:gs pos="39000">
                  <a:srgbClr val="DAB5F1"/>
                </a:gs>
                <a:gs pos="100000">
                  <a:srgbClr val="F4E1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135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0" name="Google Shape;1850;p135"/>
          <p:cNvGrpSpPr/>
          <p:nvPr/>
        </p:nvGrpSpPr>
        <p:grpSpPr>
          <a:xfrm>
            <a:off x="2947252" y="2523551"/>
            <a:ext cx="236975" cy="1238058"/>
            <a:chOff x="11088688" y="3552825"/>
            <a:chExt cx="493800" cy="2579825"/>
          </a:xfrm>
        </p:grpSpPr>
        <p:sp>
          <p:nvSpPr>
            <p:cNvPr id="1851" name="Google Shape;1851;p135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gradFill>
              <a:gsLst>
                <a:gs pos="0">
                  <a:srgbClr val="6B2E61"/>
                </a:gs>
                <a:gs pos="39000">
                  <a:srgbClr val="DAB5F1"/>
                </a:gs>
                <a:gs pos="100000">
                  <a:srgbClr val="F4E1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p135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3" name="Google Shape;1853;p135"/>
          <p:cNvSpPr txBox="1"/>
          <p:nvPr>
            <p:ph type="title"/>
          </p:nvPr>
        </p:nvSpPr>
        <p:spPr>
          <a:xfrm>
            <a:off x="3115200" y="264475"/>
            <a:ext cx="2913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854" name="Google Shape;1854;p135"/>
          <p:cNvSpPr txBox="1"/>
          <p:nvPr>
            <p:ph idx="1" type="body"/>
          </p:nvPr>
        </p:nvSpPr>
        <p:spPr>
          <a:xfrm>
            <a:off x="2439075" y="1287975"/>
            <a:ext cx="3098400" cy="8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55" name="Google Shape;1855;p135"/>
          <p:cNvSpPr txBox="1"/>
          <p:nvPr>
            <p:ph idx="2" type="body"/>
          </p:nvPr>
        </p:nvSpPr>
        <p:spPr>
          <a:xfrm>
            <a:off x="3734650" y="3185150"/>
            <a:ext cx="3098400" cy="8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, headline, body - purple">
  <p:cSld name="CUSTOM_19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856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" name="Google Shape;1857;p136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1858" name="Google Shape;1858;p136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136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0" name="Google Shape;1860;p136"/>
          <p:cNvGrpSpPr/>
          <p:nvPr/>
        </p:nvGrpSpPr>
        <p:grpSpPr>
          <a:xfrm rot="5400000">
            <a:off x="4418005" y="2405666"/>
            <a:ext cx="370646" cy="1936159"/>
            <a:chOff x="11088688" y="3552825"/>
            <a:chExt cx="493800" cy="2579825"/>
          </a:xfrm>
        </p:grpSpPr>
        <p:sp>
          <p:nvSpPr>
            <p:cNvPr id="1861" name="Google Shape;1861;p136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solidFill>
              <a:srgbClr val="CEAF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136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rgbClr val="CEAF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3" name="Google Shape;1863;p136"/>
          <p:cNvSpPr txBox="1"/>
          <p:nvPr>
            <p:ph type="title"/>
          </p:nvPr>
        </p:nvSpPr>
        <p:spPr>
          <a:xfrm>
            <a:off x="3322900" y="1347775"/>
            <a:ext cx="2492400" cy="61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864" name="Google Shape;1864;p136"/>
          <p:cNvSpPr txBox="1"/>
          <p:nvPr>
            <p:ph idx="1" type="body"/>
          </p:nvPr>
        </p:nvSpPr>
        <p:spPr>
          <a:xfrm>
            <a:off x="3322900" y="1963675"/>
            <a:ext cx="2492400" cy="12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ngio charts">
  <p:cSld name="CUSTOM_21">
    <p:bg>
      <p:bgPr>
        <a:solidFill>
          <a:schemeClr val="dk2"/>
        </a:solidFill>
      </p:bgPr>
    </p:bg>
    <p:spTree>
      <p:nvGrpSpPr>
        <p:cNvPr id="1865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137"/>
          <p:cNvSpPr/>
          <p:nvPr/>
        </p:nvSpPr>
        <p:spPr>
          <a:xfrm>
            <a:off x="5055900" y="652800"/>
            <a:ext cx="2373300" cy="376200"/>
          </a:xfrm>
          <a:prstGeom prst="roundRect">
            <a:avLst>
              <a:gd fmla="val 50000" name="adj"/>
            </a:avLst>
          </a:prstGeom>
          <a:solidFill>
            <a:srgbClr val="F474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7" name="Google Shape;1867;p137"/>
          <p:cNvSpPr/>
          <p:nvPr/>
        </p:nvSpPr>
        <p:spPr>
          <a:xfrm>
            <a:off x="3856258" y="894805"/>
            <a:ext cx="1465156" cy="3026354"/>
          </a:xfrm>
          <a:custGeom>
            <a:rect b="b" l="l" r="r" t="t"/>
            <a:pathLst>
              <a:path extrusionOk="0" fill="none" h="116780" w="56537">
                <a:moveTo>
                  <a:pt x="943" y="0"/>
                </a:moveTo>
                <a:cubicBezTo>
                  <a:pt x="31916" y="1489"/>
                  <a:pt x="56537" y="27052"/>
                  <a:pt x="56537" y="58360"/>
                </a:cubicBezTo>
                <a:cubicBezTo>
                  <a:pt x="56537" y="90001"/>
                  <a:pt x="31399" y="115777"/>
                  <a:pt x="1" y="116780"/>
                </a:cubicBezTo>
              </a:path>
            </a:pathLst>
          </a:custGeom>
          <a:noFill/>
          <a:ln cap="rnd" cmpd="sng" w="182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8" name="Google Shape;1868;p137"/>
          <p:cNvSpPr/>
          <p:nvPr/>
        </p:nvSpPr>
        <p:spPr>
          <a:xfrm>
            <a:off x="4736842" y="851478"/>
            <a:ext cx="319065" cy="406477"/>
          </a:xfrm>
          <a:custGeom>
            <a:rect b="b" l="l" r="r" t="t"/>
            <a:pathLst>
              <a:path extrusionOk="0" h="15685" w="12312">
                <a:moveTo>
                  <a:pt x="11734" y="0"/>
                </a:moveTo>
                <a:lnTo>
                  <a:pt x="1" y="15259"/>
                </a:lnTo>
                <a:lnTo>
                  <a:pt x="579" y="15684"/>
                </a:lnTo>
                <a:lnTo>
                  <a:pt x="12311" y="456"/>
                </a:lnTo>
                <a:lnTo>
                  <a:pt x="1173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9" name="Google Shape;1869;p137"/>
          <p:cNvSpPr/>
          <p:nvPr/>
        </p:nvSpPr>
        <p:spPr>
          <a:xfrm>
            <a:off x="4819557" y="613050"/>
            <a:ext cx="517548" cy="470876"/>
          </a:xfrm>
          <a:custGeom>
            <a:rect b="b" l="l" r="r" t="t"/>
            <a:pathLst>
              <a:path extrusionOk="0" h="18170" w="19971">
                <a:moveTo>
                  <a:pt x="9985" y="1"/>
                </a:moveTo>
                <a:cubicBezTo>
                  <a:pt x="5849" y="1"/>
                  <a:pt x="2118" y="2833"/>
                  <a:pt x="1125" y="7013"/>
                </a:cubicBezTo>
                <a:cubicBezTo>
                  <a:pt x="1" y="11907"/>
                  <a:pt x="3010" y="16800"/>
                  <a:pt x="7903" y="17925"/>
                </a:cubicBezTo>
                <a:cubicBezTo>
                  <a:pt x="8605" y="18091"/>
                  <a:pt x="9307" y="18170"/>
                  <a:pt x="9998" y="18170"/>
                </a:cubicBezTo>
                <a:cubicBezTo>
                  <a:pt x="14123" y="18170"/>
                  <a:pt x="17852" y="15338"/>
                  <a:pt x="18815" y="11147"/>
                </a:cubicBezTo>
                <a:cubicBezTo>
                  <a:pt x="19971" y="6283"/>
                  <a:pt x="16931" y="1390"/>
                  <a:pt x="12037" y="235"/>
                </a:cubicBezTo>
                <a:cubicBezTo>
                  <a:pt x="11349" y="77"/>
                  <a:pt x="10662" y="1"/>
                  <a:pt x="998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0" name="Google Shape;1870;p137"/>
          <p:cNvSpPr/>
          <p:nvPr/>
        </p:nvSpPr>
        <p:spPr>
          <a:xfrm>
            <a:off x="5055900" y="3813075"/>
            <a:ext cx="2373300" cy="376200"/>
          </a:xfrm>
          <a:prstGeom prst="roundRect">
            <a:avLst>
              <a:gd fmla="val 50000" name="adj"/>
            </a:avLst>
          </a:prstGeom>
          <a:solidFill>
            <a:srgbClr val="0E72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1" name="Google Shape;1871;p137"/>
          <p:cNvSpPr/>
          <p:nvPr/>
        </p:nvSpPr>
        <p:spPr>
          <a:xfrm>
            <a:off x="5930786" y="2713274"/>
            <a:ext cx="2124900" cy="376200"/>
          </a:xfrm>
          <a:prstGeom prst="roundRect">
            <a:avLst>
              <a:gd fmla="val 50000" name="adj"/>
            </a:avLst>
          </a:prstGeom>
          <a:solidFill>
            <a:srgbClr val="F9A5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2" name="Google Shape;1872;p137"/>
          <p:cNvSpPr/>
          <p:nvPr/>
        </p:nvSpPr>
        <p:spPr>
          <a:xfrm>
            <a:off x="5930786" y="1702848"/>
            <a:ext cx="2124900" cy="376200"/>
          </a:xfrm>
          <a:prstGeom prst="roundRect">
            <a:avLst>
              <a:gd fmla="val 50000" name="adj"/>
            </a:avLst>
          </a:prstGeom>
          <a:solidFill>
            <a:srgbClr val="67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3" name="Google Shape;1873;p137"/>
          <p:cNvSpPr/>
          <p:nvPr/>
        </p:nvSpPr>
        <p:spPr>
          <a:xfrm>
            <a:off x="3806634" y="893225"/>
            <a:ext cx="25241" cy="26"/>
          </a:xfrm>
          <a:custGeom>
            <a:rect b="b" l="l" r="r" t="t"/>
            <a:pathLst>
              <a:path extrusionOk="0" fill="none" h="1" w="974">
                <a:moveTo>
                  <a:pt x="1" y="0"/>
                </a:moveTo>
                <a:cubicBezTo>
                  <a:pt x="335" y="0"/>
                  <a:pt x="639" y="0"/>
                  <a:pt x="973" y="0"/>
                </a:cubicBezTo>
              </a:path>
            </a:pathLst>
          </a:custGeom>
          <a:noFill/>
          <a:ln cap="rnd" cmpd="sng" w="18225">
            <a:solidFill>
              <a:srgbClr val="2323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4" name="Google Shape;1874;p137"/>
          <p:cNvSpPr/>
          <p:nvPr/>
        </p:nvSpPr>
        <p:spPr>
          <a:xfrm>
            <a:off x="3806634" y="3921738"/>
            <a:ext cx="25241" cy="26"/>
          </a:xfrm>
          <a:custGeom>
            <a:rect b="b" l="l" r="r" t="t"/>
            <a:pathLst>
              <a:path extrusionOk="0" fill="none" h="1" w="974">
                <a:moveTo>
                  <a:pt x="973" y="0"/>
                </a:moveTo>
                <a:cubicBezTo>
                  <a:pt x="639" y="0"/>
                  <a:pt x="335" y="0"/>
                  <a:pt x="1" y="0"/>
                </a:cubicBezTo>
              </a:path>
            </a:pathLst>
          </a:custGeom>
          <a:noFill/>
          <a:ln cap="rnd" cmpd="sng" w="18225">
            <a:solidFill>
              <a:srgbClr val="2323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5" name="Google Shape;1875;p137"/>
          <p:cNvSpPr/>
          <p:nvPr/>
        </p:nvSpPr>
        <p:spPr>
          <a:xfrm>
            <a:off x="3769630" y="842020"/>
            <a:ext cx="101639" cy="101639"/>
          </a:xfrm>
          <a:custGeom>
            <a:rect b="b" l="l" r="r" t="t"/>
            <a:pathLst>
              <a:path extrusionOk="0" h="3922" w="3922">
                <a:moveTo>
                  <a:pt x="1976" y="1"/>
                </a:moveTo>
                <a:cubicBezTo>
                  <a:pt x="882" y="1"/>
                  <a:pt x="0" y="882"/>
                  <a:pt x="0" y="1976"/>
                </a:cubicBezTo>
                <a:cubicBezTo>
                  <a:pt x="0" y="3040"/>
                  <a:pt x="882" y="3922"/>
                  <a:pt x="1976" y="3922"/>
                </a:cubicBezTo>
                <a:cubicBezTo>
                  <a:pt x="3040" y="3922"/>
                  <a:pt x="3921" y="3040"/>
                  <a:pt x="3921" y="1976"/>
                </a:cubicBezTo>
                <a:cubicBezTo>
                  <a:pt x="3921" y="882"/>
                  <a:pt x="3040" y="1"/>
                  <a:pt x="19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6" name="Google Shape;1876;p137"/>
          <p:cNvSpPr/>
          <p:nvPr/>
        </p:nvSpPr>
        <p:spPr>
          <a:xfrm>
            <a:off x="3769630" y="3858717"/>
            <a:ext cx="101639" cy="101639"/>
          </a:xfrm>
          <a:custGeom>
            <a:rect b="b" l="l" r="r" t="t"/>
            <a:pathLst>
              <a:path extrusionOk="0" h="3922" w="3922">
                <a:moveTo>
                  <a:pt x="1976" y="1"/>
                </a:moveTo>
                <a:cubicBezTo>
                  <a:pt x="882" y="1"/>
                  <a:pt x="0" y="882"/>
                  <a:pt x="0" y="1976"/>
                </a:cubicBezTo>
                <a:cubicBezTo>
                  <a:pt x="0" y="3040"/>
                  <a:pt x="882" y="3922"/>
                  <a:pt x="1976" y="3922"/>
                </a:cubicBezTo>
                <a:cubicBezTo>
                  <a:pt x="3070" y="3922"/>
                  <a:pt x="3921" y="3040"/>
                  <a:pt x="3921" y="1976"/>
                </a:cubicBezTo>
                <a:cubicBezTo>
                  <a:pt x="3921" y="882"/>
                  <a:pt x="3070" y="1"/>
                  <a:pt x="19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7" name="Google Shape;1877;p137"/>
          <p:cNvSpPr/>
          <p:nvPr/>
        </p:nvSpPr>
        <p:spPr>
          <a:xfrm>
            <a:off x="3846799" y="1546965"/>
            <a:ext cx="853122" cy="1706192"/>
          </a:xfrm>
          <a:custGeom>
            <a:rect b="b" l="l" r="r" t="t"/>
            <a:pathLst>
              <a:path extrusionOk="0" h="65838" w="32920">
                <a:moveTo>
                  <a:pt x="1" y="1"/>
                </a:moveTo>
                <a:lnTo>
                  <a:pt x="1" y="8451"/>
                </a:lnTo>
                <a:cubicBezTo>
                  <a:pt x="13952" y="8451"/>
                  <a:pt x="25290" y="19788"/>
                  <a:pt x="25290" y="33740"/>
                </a:cubicBezTo>
                <a:cubicBezTo>
                  <a:pt x="25290" y="34591"/>
                  <a:pt x="25229" y="35472"/>
                  <a:pt x="25138" y="36293"/>
                </a:cubicBezTo>
                <a:cubicBezTo>
                  <a:pt x="23861" y="49059"/>
                  <a:pt x="13101" y="58998"/>
                  <a:pt x="1" y="58998"/>
                </a:cubicBezTo>
                <a:lnTo>
                  <a:pt x="1" y="65837"/>
                </a:lnTo>
                <a:cubicBezTo>
                  <a:pt x="17053" y="65837"/>
                  <a:pt x="31065" y="52889"/>
                  <a:pt x="32737" y="36293"/>
                </a:cubicBezTo>
                <a:cubicBezTo>
                  <a:pt x="32859" y="35199"/>
                  <a:pt x="32919" y="34044"/>
                  <a:pt x="32919" y="32919"/>
                </a:cubicBezTo>
                <a:cubicBezTo>
                  <a:pt x="32919" y="14742"/>
                  <a:pt x="18177" y="1"/>
                  <a:pt x="1" y="1"/>
                </a:cubicBezTo>
                <a:close/>
              </a:path>
            </a:pathLst>
          </a:cu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8" name="Google Shape;1878;p137"/>
          <p:cNvSpPr/>
          <p:nvPr/>
        </p:nvSpPr>
        <p:spPr>
          <a:xfrm>
            <a:off x="4653375" y="1164174"/>
            <a:ext cx="168577" cy="168603"/>
          </a:xfrm>
          <a:custGeom>
            <a:rect b="b" l="l" r="r" t="t"/>
            <a:pathLst>
              <a:path extrusionOk="0" h="6506" w="6505">
                <a:moveTo>
                  <a:pt x="3252" y="0"/>
                </a:moveTo>
                <a:cubicBezTo>
                  <a:pt x="1459" y="0"/>
                  <a:pt x="0" y="1459"/>
                  <a:pt x="0" y="3253"/>
                </a:cubicBezTo>
                <a:cubicBezTo>
                  <a:pt x="0" y="5046"/>
                  <a:pt x="1459" y="6505"/>
                  <a:pt x="3252" y="6505"/>
                </a:cubicBezTo>
                <a:cubicBezTo>
                  <a:pt x="5046" y="6505"/>
                  <a:pt x="6505" y="5046"/>
                  <a:pt x="6505" y="3253"/>
                </a:cubicBezTo>
                <a:cubicBezTo>
                  <a:pt x="6505" y="1459"/>
                  <a:pt x="5046" y="0"/>
                  <a:pt x="3252" y="0"/>
                </a:cubicBez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9" name="Google Shape;1879;p137"/>
          <p:cNvSpPr/>
          <p:nvPr/>
        </p:nvSpPr>
        <p:spPr>
          <a:xfrm>
            <a:off x="5246477" y="1881714"/>
            <a:ext cx="564014" cy="126076"/>
          </a:xfrm>
          <a:custGeom>
            <a:rect b="b" l="l" r="r" t="t"/>
            <a:pathLst>
              <a:path extrusionOk="0" h="4865" w="21764">
                <a:moveTo>
                  <a:pt x="21611" y="1"/>
                </a:moveTo>
                <a:lnTo>
                  <a:pt x="0" y="4135"/>
                </a:lnTo>
                <a:lnTo>
                  <a:pt x="152" y="4864"/>
                </a:lnTo>
                <a:lnTo>
                  <a:pt x="21763" y="730"/>
                </a:lnTo>
                <a:lnTo>
                  <a:pt x="2161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0" name="Google Shape;1880;p137"/>
          <p:cNvSpPr/>
          <p:nvPr/>
        </p:nvSpPr>
        <p:spPr>
          <a:xfrm>
            <a:off x="5170059" y="1913976"/>
            <a:ext cx="187495" cy="168655"/>
          </a:xfrm>
          <a:custGeom>
            <a:rect b="b" l="l" r="r" t="t"/>
            <a:pathLst>
              <a:path extrusionOk="0" h="6508" w="7235">
                <a:moveTo>
                  <a:pt x="3622" y="1"/>
                </a:moveTo>
                <a:cubicBezTo>
                  <a:pt x="3330" y="1"/>
                  <a:pt x="3032" y="41"/>
                  <a:pt x="2736" y="124"/>
                </a:cubicBezTo>
                <a:cubicBezTo>
                  <a:pt x="1004" y="610"/>
                  <a:pt x="1" y="2403"/>
                  <a:pt x="487" y="4136"/>
                </a:cubicBezTo>
                <a:cubicBezTo>
                  <a:pt x="890" y="5573"/>
                  <a:pt x="2192" y="6508"/>
                  <a:pt x="3613" y="6508"/>
                </a:cubicBezTo>
                <a:cubicBezTo>
                  <a:pt x="3906" y="6508"/>
                  <a:pt x="4203" y="6468"/>
                  <a:pt x="4499" y="6385"/>
                </a:cubicBezTo>
                <a:cubicBezTo>
                  <a:pt x="6232" y="5899"/>
                  <a:pt x="7235" y="4105"/>
                  <a:pt x="6748" y="2373"/>
                </a:cubicBezTo>
                <a:cubicBezTo>
                  <a:pt x="6345" y="936"/>
                  <a:pt x="5043" y="1"/>
                  <a:pt x="3622" y="1"/>
                </a:cubicBezTo>
                <a:close/>
              </a:path>
            </a:pathLst>
          </a:custGeom>
          <a:solidFill>
            <a:srgbClr val="67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1" name="Google Shape;1881;p137"/>
          <p:cNvSpPr/>
          <p:nvPr/>
        </p:nvSpPr>
        <p:spPr>
          <a:xfrm>
            <a:off x="5544195" y="1663886"/>
            <a:ext cx="536466" cy="471161"/>
          </a:xfrm>
          <a:custGeom>
            <a:rect b="b" l="l" r="r" t="t"/>
            <a:pathLst>
              <a:path extrusionOk="0" h="18181" w="20701">
                <a:moveTo>
                  <a:pt x="10352" y="1"/>
                </a:moveTo>
                <a:cubicBezTo>
                  <a:pt x="6952" y="1"/>
                  <a:pt x="3689" y="1909"/>
                  <a:pt x="2128" y="5185"/>
                </a:cubicBezTo>
                <a:cubicBezTo>
                  <a:pt x="1" y="9744"/>
                  <a:pt x="1916" y="15155"/>
                  <a:pt x="6444" y="17313"/>
                </a:cubicBezTo>
                <a:cubicBezTo>
                  <a:pt x="7698" y="17901"/>
                  <a:pt x="9020" y="18181"/>
                  <a:pt x="10324" y="18181"/>
                </a:cubicBezTo>
                <a:cubicBezTo>
                  <a:pt x="13731" y="18181"/>
                  <a:pt x="17003" y="16272"/>
                  <a:pt x="18542" y="12996"/>
                </a:cubicBezTo>
                <a:cubicBezTo>
                  <a:pt x="20700" y="8437"/>
                  <a:pt x="18785" y="3027"/>
                  <a:pt x="14226" y="869"/>
                </a:cubicBezTo>
                <a:cubicBezTo>
                  <a:pt x="12973" y="280"/>
                  <a:pt x="11652" y="1"/>
                  <a:pt x="103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2" name="Google Shape;1882;p137"/>
          <p:cNvSpPr/>
          <p:nvPr/>
        </p:nvSpPr>
        <p:spPr>
          <a:xfrm>
            <a:off x="5246477" y="2770177"/>
            <a:ext cx="564014" cy="126076"/>
          </a:xfrm>
          <a:custGeom>
            <a:rect b="b" l="l" r="r" t="t"/>
            <a:pathLst>
              <a:path extrusionOk="0" h="4865" w="21764">
                <a:moveTo>
                  <a:pt x="152" y="1"/>
                </a:moveTo>
                <a:lnTo>
                  <a:pt x="0" y="730"/>
                </a:lnTo>
                <a:lnTo>
                  <a:pt x="21611" y="4864"/>
                </a:lnTo>
                <a:lnTo>
                  <a:pt x="21763" y="4165"/>
                </a:lnTo>
                <a:lnTo>
                  <a:pt x="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3" name="Google Shape;1883;p137"/>
          <p:cNvSpPr/>
          <p:nvPr/>
        </p:nvSpPr>
        <p:spPr>
          <a:xfrm>
            <a:off x="5170059" y="2695391"/>
            <a:ext cx="187495" cy="169329"/>
          </a:xfrm>
          <a:custGeom>
            <a:rect b="b" l="l" r="r" t="t"/>
            <a:pathLst>
              <a:path extrusionOk="0" h="6534" w="7235">
                <a:moveTo>
                  <a:pt x="3629" y="1"/>
                </a:moveTo>
                <a:cubicBezTo>
                  <a:pt x="2202" y="1"/>
                  <a:pt x="892" y="958"/>
                  <a:pt x="487" y="2401"/>
                </a:cubicBezTo>
                <a:cubicBezTo>
                  <a:pt x="1" y="4133"/>
                  <a:pt x="1004" y="5927"/>
                  <a:pt x="2736" y="6413"/>
                </a:cubicBezTo>
                <a:cubicBezTo>
                  <a:pt x="3027" y="6494"/>
                  <a:pt x="3319" y="6533"/>
                  <a:pt x="3606" y="6533"/>
                </a:cubicBezTo>
                <a:cubicBezTo>
                  <a:pt x="5033" y="6533"/>
                  <a:pt x="6344" y="5575"/>
                  <a:pt x="6748" y="4133"/>
                </a:cubicBezTo>
                <a:cubicBezTo>
                  <a:pt x="7235" y="2401"/>
                  <a:pt x="6232" y="607"/>
                  <a:pt x="4499" y="121"/>
                </a:cubicBezTo>
                <a:cubicBezTo>
                  <a:pt x="4209" y="39"/>
                  <a:pt x="3917" y="1"/>
                  <a:pt x="3629" y="1"/>
                </a:cubicBezTo>
                <a:close/>
              </a:path>
            </a:pathLst>
          </a:custGeom>
          <a:solidFill>
            <a:srgbClr val="F9A5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4" name="Google Shape;1884;p137"/>
          <p:cNvSpPr/>
          <p:nvPr/>
        </p:nvSpPr>
        <p:spPr>
          <a:xfrm>
            <a:off x="5544195" y="2643383"/>
            <a:ext cx="536466" cy="471057"/>
          </a:xfrm>
          <a:custGeom>
            <a:rect b="b" l="l" r="r" t="t"/>
            <a:pathLst>
              <a:path extrusionOk="0" h="18177" w="20701">
                <a:moveTo>
                  <a:pt x="10331" y="1"/>
                </a:moveTo>
                <a:cubicBezTo>
                  <a:pt x="9025" y="1"/>
                  <a:pt x="7700" y="284"/>
                  <a:pt x="6444" y="882"/>
                </a:cubicBezTo>
                <a:cubicBezTo>
                  <a:pt x="1916" y="3040"/>
                  <a:pt x="1" y="8450"/>
                  <a:pt x="2128" y="12979"/>
                </a:cubicBezTo>
                <a:cubicBezTo>
                  <a:pt x="3688" y="16253"/>
                  <a:pt x="6947" y="18176"/>
                  <a:pt x="10344" y="18176"/>
                </a:cubicBezTo>
                <a:cubicBezTo>
                  <a:pt x="11647" y="18176"/>
                  <a:pt x="12970" y="17894"/>
                  <a:pt x="14226" y="17295"/>
                </a:cubicBezTo>
                <a:cubicBezTo>
                  <a:pt x="18785" y="15137"/>
                  <a:pt x="20700" y="9727"/>
                  <a:pt x="18542" y="5198"/>
                </a:cubicBezTo>
                <a:cubicBezTo>
                  <a:pt x="17004" y="1924"/>
                  <a:pt x="13735" y="1"/>
                  <a:pt x="103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5" name="Google Shape;1885;p137"/>
          <p:cNvSpPr/>
          <p:nvPr/>
        </p:nvSpPr>
        <p:spPr>
          <a:xfrm>
            <a:off x="4639978" y="3484140"/>
            <a:ext cx="192212" cy="168992"/>
          </a:xfrm>
          <a:custGeom>
            <a:rect b="b" l="l" r="r" t="t"/>
            <a:pathLst>
              <a:path extrusionOk="0" h="6521" w="7417">
                <a:moveTo>
                  <a:pt x="3711" y="1"/>
                </a:moveTo>
                <a:cubicBezTo>
                  <a:pt x="3218" y="1"/>
                  <a:pt x="2719" y="113"/>
                  <a:pt x="2250" y="352"/>
                </a:cubicBezTo>
                <a:cubicBezTo>
                  <a:pt x="639" y="1142"/>
                  <a:pt x="0" y="3088"/>
                  <a:pt x="791" y="4699"/>
                </a:cubicBezTo>
                <a:cubicBezTo>
                  <a:pt x="1355" y="5850"/>
                  <a:pt x="2510" y="6520"/>
                  <a:pt x="3712" y="6520"/>
                </a:cubicBezTo>
                <a:cubicBezTo>
                  <a:pt x="4191" y="6520"/>
                  <a:pt x="4678" y="6413"/>
                  <a:pt x="5137" y="6188"/>
                </a:cubicBezTo>
                <a:cubicBezTo>
                  <a:pt x="6748" y="5367"/>
                  <a:pt x="7417" y="3422"/>
                  <a:pt x="6627" y="1811"/>
                </a:cubicBezTo>
                <a:cubicBezTo>
                  <a:pt x="6066" y="669"/>
                  <a:pt x="4910" y="1"/>
                  <a:pt x="3711" y="1"/>
                </a:cubicBezTo>
                <a:close/>
              </a:path>
            </a:pathLst>
          </a:custGeom>
          <a:solidFill>
            <a:srgbClr val="0E72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6" name="Google Shape;1886;p137"/>
          <p:cNvSpPr/>
          <p:nvPr/>
        </p:nvSpPr>
        <p:spPr>
          <a:xfrm>
            <a:off x="4842412" y="3757915"/>
            <a:ext cx="471057" cy="471057"/>
          </a:xfrm>
          <a:custGeom>
            <a:rect b="b" l="l" r="r" t="t"/>
            <a:pathLst>
              <a:path extrusionOk="0" h="18177" w="18177">
                <a:moveTo>
                  <a:pt x="9088" y="0"/>
                </a:moveTo>
                <a:cubicBezTo>
                  <a:pt x="4073" y="0"/>
                  <a:pt x="0" y="4073"/>
                  <a:pt x="0" y="9088"/>
                </a:cubicBezTo>
                <a:cubicBezTo>
                  <a:pt x="0" y="14104"/>
                  <a:pt x="4073" y="18177"/>
                  <a:pt x="9088" y="18177"/>
                </a:cubicBezTo>
                <a:cubicBezTo>
                  <a:pt x="14104" y="18177"/>
                  <a:pt x="18177" y="14104"/>
                  <a:pt x="18177" y="9088"/>
                </a:cubicBezTo>
                <a:cubicBezTo>
                  <a:pt x="18177" y="4073"/>
                  <a:pt x="14104" y="0"/>
                  <a:pt x="90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7" name="Google Shape;1887;p137"/>
          <p:cNvSpPr/>
          <p:nvPr/>
        </p:nvSpPr>
        <p:spPr>
          <a:xfrm>
            <a:off x="3846799" y="1546965"/>
            <a:ext cx="853122" cy="940533"/>
          </a:xfrm>
          <a:custGeom>
            <a:rect b="b" l="l" r="r" t="t"/>
            <a:pathLst>
              <a:path extrusionOk="0" h="36293" w="32920">
                <a:moveTo>
                  <a:pt x="1" y="1"/>
                </a:moveTo>
                <a:lnTo>
                  <a:pt x="1" y="8451"/>
                </a:lnTo>
                <a:cubicBezTo>
                  <a:pt x="13952" y="8451"/>
                  <a:pt x="25290" y="19788"/>
                  <a:pt x="25290" y="33740"/>
                </a:cubicBezTo>
                <a:cubicBezTo>
                  <a:pt x="25290" y="34591"/>
                  <a:pt x="25229" y="35472"/>
                  <a:pt x="25138" y="36293"/>
                </a:cubicBezTo>
                <a:lnTo>
                  <a:pt x="32737" y="36293"/>
                </a:lnTo>
                <a:cubicBezTo>
                  <a:pt x="32859" y="35199"/>
                  <a:pt x="32919" y="34044"/>
                  <a:pt x="32919" y="32919"/>
                </a:cubicBezTo>
                <a:cubicBezTo>
                  <a:pt x="32919" y="14742"/>
                  <a:pt x="18177" y="1"/>
                  <a:pt x="1" y="1"/>
                </a:cubicBezTo>
                <a:close/>
              </a:path>
            </a:pathLst>
          </a:cu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8" name="Google Shape;1888;p137"/>
          <p:cNvSpPr/>
          <p:nvPr/>
        </p:nvSpPr>
        <p:spPr>
          <a:xfrm>
            <a:off x="3270446" y="1854584"/>
            <a:ext cx="1133400" cy="11334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43434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889" name="Google Shape;1889;p137"/>
          <p:cNvCxnSpPr>
            <a:endCxn id="1888" idx="1"/>
          </p:cNvCxnSpPr>
          <p:nvPr/>
        </p:nvCxnSpPr>
        <p:spPr>
          <a:xfrm>
            <a:off x="2977429" y="1580166"/>
            <a:ext cx="459000" cy="440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90" name="Google Shape;1890;p137"/>
          <p:cNvSpPr/>
          <p:nvPr/>
        </p:nvSpPr>
        <p:spPr>
          <a:xfrm>
            <a:off x="2933633" y="1525807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91" name="Google Shape;1891;p137"/>
          <p:cNvCxnSpPr>
            <a:stCxn id="1888" idx="2"/>
          </p:cNvCxnSpPr>
          <p:nvPr/>
        </p:nvCxnSpPr>
        <p:spPr>
          <a:xfrm rot="10800000">
            <a:off x="2754446" y="2421284"/>
            <a:ext cx="5160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92" name="Google Shape;1892;p137"/>
          <p:cNvCxnSpPr>
            <a:stCxn id="1888" idx="3"/>
          </p:cNvCxnSpPr>
          <p:nvPr/>
        </p:nvCxnSpPr>
        <p:spPr>
          <a:xfrm flipH="1">
            <a:off x="3030229" y="2822001"/>
            <a:ext cx="406200" cy="4062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93" name="Google Shape;1893;p137"/>
          <p:cNvCxnSpPr/>
          <p:nvPr/>
        </p:nvCxnSpPr>
        <p:spPr>
          <a:xfrm rot="10800000">
            <a:off x="2781195" y="2029094"/>
            <a:ext cx="523200" cy="176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94" name="Google Shape;1894;p137"/>
          <p:cNvCxnSpPr/>
          <p:nvPr/>
        </p:nvCxnSpPr>
        <p:spPr>
          <a:xfrm flipH="1" rot="10800000">
            <a:off x="2856273" y="2640440"/>
            <a:ext cx="454800" cy="1965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95" name="Google Shape;1895;p137"/>
          <p:cNvSpPr/>
          <p:nvPr/>
        </p:nvSpPr>
        <p:spPr>
          <a:xfrm>
            <a:off x="2718286" y="1970544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6" name="Google Shape;1896;p137"/>
          <p:cNvSpPr/>
          <p:nvPr/>
        </p:nvSpPr>
        <p:spPr>
          <a:xfrm>
            <a:off x="2694513" y="2360126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7" name="Google Shape;1897;p137"/>
          <p:cNvSpPr/>
          <p:nvPr/>
        </p:nvSpPr>
        <p:spPr>
          <a:xfrm>
            <a:off x="2796359" y="2782409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8" name="Google Shape;1898;p137"/>
          <p:cNvSpPr/>
          <p:nvPr/>
        </p:nvSpPr>
        <p:spPr>
          <a:xfrm>
            <a:off x="2977472" y="3162634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9" name="Google Shape;1899;p137"/>
          <p:cNvSpPr txBox="1"/>
          <p:nvPr>
            <p:ph idx="1" type="subTitle"/>
          </p:nvPr>
        </p:nvSpPr>
        <p:spPr>
          <a:xfrm>
            <a:off x="354350" y="926713"/>
            <a:ext cx="2831700" cy="2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0" name="Google Shape;1900;p137"/>
          <p:cNvSpPr txBox="1"/>
          <p:nvPr>
            <p:ph idx="2" type="subTitle"/>
          </p:nvPr>
        </p:nvSpPr>
        <p:spPr>
          <a:xfrm>
            <a:off x="354350" y="1502988"/>
            <a:ext cx="2831700" cy="2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1" name="Google Shape;1901;p137"/>
          <p:cNvSpPr txBox="1"/>
          <p:nvPr>
            <p:ph idx="3" type="subTitle"/>
          </p:nvPr>
        </p:nvSpPr>
        <p:spPr>
          <a:xfrm>
            <a:off x="354350" y="2128250"/>
            <a:ext cx="2831700" cy="2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2" name="Google Shape;1902;p137"/>
          <p:cNvSpPr txBox="1"/>
          <p:nvPr>
            <p:ph idx="4" type="subTitle"/>
          </p:nvPr>
        </p:nvSpPr>
        <p:spPr>
          <a:xfrm>
            <a:off x="347225" y="2980963"/>
            <a:ext cx="2831700" cy="2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3" name="Google Shape;1903;p137"/>
          <p:cNvSpPr txBox="1"/>
          <p:nvPr>
            <p:ph idx="5" type="subTitle"/>
          </p:nvPr>
        </p:nvSpPr>
        <p:spPr>
          <a:xfrm>
            <a:off x="354350" y="3610388"/>
            <a:ext cx="2831700" cy="2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4" name="Google Shape;1904;p137"/>
          <p:cNvSpPr txBox="1"/>
          <p:nvPr>
            <p:ph idx="6" type="body"/>
          </p:nvPr>
        </p:nvSpPr>
        <p:spPr>
          <a:xfrm>
            <a:off x="354350" y="1157721"/>
            <a:ext cx="2777700" cy="4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905" name="Google Shape;1905;p137"/>
          <p:cNvSpPr txBox="1"/>
          <p:nvPr>
            <p:ph idx="7" type="body"/>
          </p:nvPr>
        </p:nvSpPr>
        <p:spPr>
          <a:xfrm>
            <a:off x="354150" y="1732700"/>
            <a:ext cx="2227200" cy="4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906" name="Google Shape;1906;p137"/>
          <p:cNvSpPr txBox="1"/>
          <p:nvPr>
            <p:ph idx="8" type="body"/>
          </p:nvPr>
        </p:nvSpPr>
        <p:spPr>
          <a:xfrm>
            <a:off x="354150" y="2356825"/>
            <a:ext cx="19662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907" name="Google Shape;1907;p137"/>
          <p:cNvSpPr txBox="1"/>
          <p:nvPr>
            <p:ph idx="9" type="body"/>
          </p:nvPr>
        </p:nvSpPr>
        <p:spPr>
          <a:xfrm>
            <a:off x="347225" y="3204675"/>
            <a:ext cx="1966200" cy="4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908" name="Google Shape;1908;p137"/>
          <p:cNvSpPr txBox="1"/>
          <p:nvPr>
            <p:ph idx="13" type="body"/>
          </p:nvPr>
        </p:nvSpPr>
        <p:spPr>
          <a:xfrm>
            <a:off x="347225" y="3840700"/>
            <a:ext cx="20340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909" name="Google Shape;1909;p137"/>
          <p:cNvSpPr txBox="1"/>
          <p:nvPr>
            <p:ph type="title"/>
          </p:nvPr>
        </p:nvSpPr>
        <p:spPr>
          <a:xfrm>
            <a:off x="3410550" y="2166800"/>
            <a:ext cx="8532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910" name="Google Shape;1910;p137"/>
          <p:cNvSpPr txBox="1"/>
          <p:nvPr>
            <p:ph idx="14" type="title"/>
          </p:nvPr>
        </p:nvSpPr>
        <p:spPr>
          <a:xfrm>
            <a:off x="5313475" y="652800"/>
            <a:ext cx="21249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911" name="Google Shape;1911;p137"/>
          <p:cNvSpPr txBox="1"/>
          <p:nvPr>
            <p:ph idx="15" type="title"/>
          </p:nvPr>
        </p:nvSpPr>
        <p:spPr>
          <a:xfrm>
            <a:off x="6045825" y="1711363"/>
            <a:ext cx="21249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912" name="Google Shape;1912;p137"/>
          <p:cNvSpPr txBox="1"/>
          <p:nvPr>
            <p:ph idx="16" type="title"/>
          </p:nvPr>
        </p:nvSpPr>
        <p:spPr>
          <a:xfrm>
            <a:off x="6045825" y="2719363"/>
            <a:ext cx="21249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913" name="Google Shape;1913;p137"/>
          <p:cNvSpPr txBox="1"/>
          <p:nvPr>
            <p:ph idx="17" type="title"/>
          </p:nvPr>
        </p:nvSpPr>
        <p:spPr>
          <a:xfrm>
            <a:off x="5313475" y="3816050"/>
            <a:ext cx="21249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914" name="Google Shape;1914;p137"/>
          <p:cNvSpPr txBox="1"/>
          <p:nvPr>
            <p:ph idx="18" type="body"/>
          </p:nvPr>
        </p:nvSpPr>
        <p:spPr>
          <a:xfrm>
            <a:off x="6078000" y="2100713"/>
            <a:ext cx="2700000" cy="5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915" name="Google Shape;1915;p137"/>
          <p:cNvSpPr txBox="1"/>
          <p:nvPr>
            <p:ph idx="19" type="body"/>
          </p:nvPr>
        </p:nvSpPr>
        <p:spPr>
          <a:xfrm>
            <a:off x="6078100" y="3104225"/>
            <a:ext cx="2700000" cy="5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916" name="Google Shape;1916;p137"/>
          <p:cNvSpPr txBox="1"/>
          <p:nvPr>
            <p:ph idx="20" type="body"/>
          </p:nvPr>
        </p:nvSpPr>
        <p:spPr>
          <a:xfrm>
            <a:off x="5355550" y="4228938"/>
            <a:ext cx="2700000" cy="55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917" name="Google Shape;1917;p137"/>
          <p:cNvSpPr txBox="1"/>
          <p:nvPr>
            <p:ph idx="21" type="body"/>
          </p:nvPr>
        </p:nvSpPr>
        <p:spPr>
          <a:xfrm>
            <a:off x="5337100" y="1047038"/>
            <a:ext cx="3146400" cy="45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points">
  <p:cSld name="CUSTOM_2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18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138"/>
          <p:cNvSpPr/>
          <p:nvPr/>
        </p:nvSpPr>
        <p:spPr>
          <a:xfrm flipH="1" rot="-8100000">
            <a:off x="925226" y="2313254"/>
            <a:ext cx="2424766" cy="106005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rgbClr val="FFF2EB"/>
              </a:gs>
              <a:gs pos="75000">
                <a:srgbClr val="FFF2EB"/>
              </a:gs>
              <a:gs pos="100000">
                <a:srgbClr val="FFE5D8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0" name="Google Shape;1920;p138"/>
          <p:cNvSpPr/>
          <p:nvPr/>
        </p:nvSpPr>
        <p:spPr>
          <a:xfrm flipH="1" rot="8100000">
            <a:off x="1901885" y="2313253"/>
            <a:ext cx="2424766" cy="106005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rgbClr val="6B2E61"/>
              </a:gs>
              <a:gs pos="100000">
                <a:srgbClr val="DAB5F1"/>
              </a:gs>
            </a:gsLst>
            <a:lin ang="2700006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1" name="Google Shape;1921;p138"/>
          <p:cNvSpPr/>
          <p:nvPr/>
        </p:nvSpPr>
        <p:spPr>
          <a:xfrm flipH="1" rot="-8100000">
            <a:off x="2858810" y="2303624"/>
            <a:ext cx="2445856" cy="106927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rgbClr val="FFF2EB"/>
              </a:gs>
              <a:gs pos="75000">
                <a:srgbClr val="FFF2EB"/>
              </a:gs>
              <a:gs pos="100000">
                <a:srgbClr val="FFE5D8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2" name="Google Shape;1922;p138"/>
          <p:cNvSpPr/>
          <p:nvPr/>
        </p:nvSpPr>
        <p:spPr>
          <a:xfrm flipH="1" rot="8100000">
            <a:off x="3839547" y="2313249"/>
            <a:ext cx="2424766" cy="106005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rgbClr val="6B2E61"/>
              </a:gs>
              <a:gs pos="100000">
                <a:srgbClr val="DAB5F1"/>
              </a:gs>
            </a:gsLst>
            <a:lin ang="2700006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3" name="Google Shape;1923;p138"/>
          <p:cNvSpPr/>
          <p:nvPr/>
        </p:nvSpPr>
        <p:spPr>
          <a:xfrm flipH="1" rot="-8099985">
            <a:off x="4803824" y="2310795"/>
            <a:ext cx="2435978" cy="1064960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rgbClr val="FFF2EB"/>
              </a:gs>
              <a:gs pos="75000">
                <a:srgbClr val="FFF2EB"/>
              </a:gs>
              <a:gs pos="100000">
                <a:srgbClr val="FFE5D8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4" name="Google Shape;1924;p138"/>
          <p:cNvSpPr/>
          <p:nvPr/>
        </p:nvSpPr>
        <p:spPr>
          <a:xfrm flipH="1" rot="8100000">
            <a:off x="5794032" y="2313248"/>
            <a:ext cx="2424766" cy="106005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rgbClr val="6B2E61"/>
              </a:gs>
              <a:gs pos="100000">
                <a:srgbClr val="DAB5F1"/>
              </a:gs>
            </a:gsLst>
            <a:lin ang="2700006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5" name="Google Shape;1925;p138"/>
          <p:cNvSpPr/>
          <p:nvPr/>
        </p:nvSpPr>
        <p:spPr>
          <a:xfrm flipH="1" rot="10800000">
            <a:off x="1250359" y="1957586"/>
            <a:ext cx="803700" cy="80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625" lIns="91275" spcFirstLastPara="1" rIns="91275" wrap="square" tIns="45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5FB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6" name="Google Shape;1926;p138"/>
          <p:cNvSpPr/>
          <p:nvPr/>
        </p:nvSpPr>
        <p:spPr>
          <a:xfrm flipH="1" rot="10800000">
            <a:off x="7084159" y="1957586"/>
            <a:ext cx="803700" cy="80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625" lIns="91275" spcFirstLastPara="1" rIns="91275" wrap="square" tIns="45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5FB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7" name="Google Shape;1927;p138"/>
          <p:cNvSpPr/>
          <p:nvPr/>
        </p:nvSpPr>
        <p:spPr>
          <a:xfrm flipH="1" rot="8100000">
            <a:off x="4166607" y="2925432"/>
            <a:ext cx="803556" cy="80652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8" name="Google Shape;1928;p138"/>
          <p:cNvSpPr/>
          <p:nvPr/>
        </p:nvSpPr>
        <p:spPr>
          <a:xfrm flipH="1" rot="8100000">
            <a:off x="6121089" y="2925432"/>
            <a:ext cx="803556" cy="80652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9" name="Google Shape;1929;p138"/>
          <p:cNvSpPr/>
          <p:nvPr/>
        </p:nvSpPr>
        <p:spPr>
          <a:xfrm rot="2700000">
            <a:off x="2228942" y="2925435"/>
            <a:ext cx="803556" cy="80652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0" name="Google Shape;1930;p138"/>
          <p:cNvSpPr/>
          <p:nvPr/>
        </p:nvSpPr>
        <p:spPr>
          <a:xfrm>
            <a:off x="3192014" y="1957569"/>
            <a:ext cx="803700" cy="80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625" lIns="91275" spcFirstLastPara="1" rIns="91275" wrap="square" tIns="45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BB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1" name="Google Shape;1931;p138"/>
          <p:cNvSpPr/>
          <p:nvPr/>
        </p:nvSpPr>
        <p:spPr>
          <a:xfrm flipH="1" rot="10800000">
            <a:off x="5142506" y="1957586"/>
            <a:ext cx="803700" cy="80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625" lIns="91275" spcFirstLastPara="1" rIns="91275" wrap="square" tIns="45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BAC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2" name="Google Shape;1932;p138"/>
          <p:cNvSpPr txBox="1"/>
          <p:nvPr>
            <p:ph type="title"/>
          </p:nvPr>
        </p:nvSpPr>
        <p:spPr>
          <a:xfrm>
            <a:off x="1669925" y="308025"/>
            <a:ext cx="5796900" cy="61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933" name="Google Shape;1933;p138"/>
          <p:cNvSpPr txBox="1"/>
          <p:nvPr>
            <p:ph idx="1" type="body"/>
          </p:nvPr>
        </p:nvSpPr>
        <p:spPr>
          <a:xfrm>
            <a:off x="1998625" y="4163050"/>
            <a:ext cx="13632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934" name="Google Shape;1934;p138"/>
          <p:cNvSpPr txBox="1"/>
          <p:nvPr>
            <p:ph idx="2" type="body"/>
          </p:nvPr>
        </p:nvSpPr>
        <p:spPr>
          <a:xfrm>
            <a:off x="5827975" y="4163050"/>
            <a:ext cx="13632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935" name="Google Shape;1935;p138"/>
          <p:cNvSpPr txBox="1"/>
          <p:nvPr>
            <p:ph idx="3" type="body"/>
          </p:nvPr>
        </p:nvSpPr>
        <p:spPr>
          <a:xfrm>
            <a:off x="3948125" y="4163050"/>
            <a:ext cx="13632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936" name="Google Shape;1936;p138"/>
          <p:cNvSpPr txBox="1"/>
          <p:nvPr>
            <p:ph idx="4" type="body"/>
          </p:nvPr>
        </p:nvSpPr>
        <p:spPr>
          <a:xfrm>
            <a:off x="943525" y="1105900"/>
            <a:ext cx="13632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937" name="Google Shape;1937;p138"/>
          <p:cNvSpPr txBox="1"/>
          <p:nvPr>
            <p:ph idx="5" type="body"/>
          </p:nvPr>
        </p:nvSpPr>
        <p:spPr>
          <a:xfrm>
            <a:off x="4772875" y="1105900"/>
            <a:ext cx="13632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938" name="Google Shape;1938;p138"/>
          <p:cNvSpPr txBox="1"/>
          <p:nvPr>
            <p:ph idx="6" type="body"/>
          </p:nvPr>
        </p:nvSpPr>
        <p:spPr>
          <a:xfrm>
            <a:off x="6735625" y="1105900"/>
            <a:ext cx="13632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939" name="Google Shape;1939;p138"/>
          <p:cNvSpPr txBox="1"/>
          <p:nvPr>
            <p:ph idx="7" type="body"/>
          </p:nvPr>
        </p:nvSpPr>
        <p:spPr>
          <a:xfrm>
            <a:off x="2886325" y="1105900"/>
            <a:ext cx="13632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points">
  <p:cSld name="CUSTOM_2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40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p139"/>
          <p:cNvSpPr/>
          <p:nvPr/>
        </p:nvSpPr>
        <p:spPr>
          <a:xfrm>
            <a:off x="7298075" y="2695275"/>
            <a:ext cx="37625" cy="37600"/>
          </a:xfrm>
          <a:custGeom>
            <a:rect b="b" l="l" r="r" t="t"/>
            <a:pathLst>
              <a:path extrusionOk="0" fill="none" h="1504" w="1505">
                <a:moveTo>
                  <a:pt x="1" y="1504"/>
                </a:moveTo>
                <a:lnTo>
                  <a:pt x="207" y="746"/>
                </a:lnTo>
                <a:lnTo>
                  <a:pt x="402" y="0"/>
                </a:lnTo>
                <a:lnTo>
                  <a:pt x="953" y="551"/>
                </a:lnTo>
                <a:lnTo>
                  <a:pt x="1504" y="1102"/>
                </a:lnTo>
                <a:lnTo>
                  <a:pt x="758" y="1297"/>
                </a:lnTo>
                <a:close/>
              </a:path>
            </a:pathLst>
          </a:custGeom>
          <a:solidFill>
            <a:schemeClr val="accent1"/>
          </a:solidFill>
          <a:ln cap="rnd" cmpd="sng" w="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2" name="Google Shape;1942;p139"/>
          <p:cNvSpPr/>
          <p:nvPr/>
        </p:nvSpPr>
        <p:spPr>
          <a:xfrm>
            <a:off x="7290325" y="3249625"/>
            <a:ext cx="16375" cy="9775"/>
          </a:xfrm>
          <a:custGeom>
            <a:rect b="b" l="l" r="r" t="t"/>
            <a:pathLst>
              <a:path extrusionOk="0" fill="none" h="391" w="655">
                <a:moveTo>
                  <a:pt x="1" y="391"/>
                </a:moveTo>
                <a:lnTo>
                  <a:pt x="655" y="0"/>
                </a:lnTo>
              </a:path>
            </a:pathLst>
          </a:custGeom>
          <a:solidFill>
            <a:schemeClr val="accent1"/>
          </a:solidFill>
          <a:ln cap="rnd" cmpd="sng" w="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3" name="Google Shape;1943;p139"/>
          <p:cNvSpPr/>
          <p:nvPr/>
        </p:nvSpPr>
        <p:spPr>
          <a:xfrm>
            <a:off x="7290625" y="3165275"/>
            <a:ext cx="51950" cy="92125"/>
          </a:xfrm>
          <a:custGeom>
            <a:rect b="b" l="l" r="r" t="t"/>
            <a:pathLst>
              <a:path extrusionOk="0" fill="none" h="3685" w="2078">
                <a:moveTo>
                  <a:pt x="1435" y="12"/>
                </a:moveTo>
                <a:lnTo>
                  <a:pt x="402" y="195"/>
                </a:lnTo>
                <a:cubicBezTo>
                  <a:pt x="333" y="207"/>
                  <a:pt x="276" y="230"/>
                  <a:pt x="218" y="264"/>
                </a:cubicBezTo>
                <a:cubicBezTo>
                  <a:pt x="161" y="299"/>
                  <a:pt x="115" y="344"/>
                  <a:pt x="81" y="402"/>
                </a:cubicBezTo>
                <a:cubicBezTo>
                  <a:pt x="46" y="459"/>
                  <a:pt x="23" y="517"/>
                  <a:pt x="12" y="585"/>
                </a:cubicBezTo>
                <a:cubicBezTo>
                  <a:pt x="0" y="643"/>
                  <a:pt x="0" y="712"/>
                  <a:pt x="12" y="769"/>
                </a:cubicBezTo>
                <a:lnTo>
                  <a:pt x="631" y="3317"/>
                </a:lnTo>
                <a:cubicBezTo>
                  <a:pt x="654" y="3420"/>
                  <a:pt x="712" y="3512"/>
                  <a:pt x="804" y="3581"/>
                </a:cubicBezTo>
                <a:cubicBezTo>
                  <a:pt x="884" y="3650"/>
                  <a:pt x="987" y="3684"/>
                  <a:pt x="1102" y="3684"/>
                </a:cubicBezTo>
                <a:lnTo>
                  <a:pt x="1596" y="3684"/>
                </a:lnTo>
                <a:cubicBezTo>
                  <a:pt x="1664" y="3684"/>
                  <a:pt x="1722" y="3673"/>
                  <a:pt x="1791" y="3650"/>
                </a:cubicBezTo>
                <a:cubicBezTo>
                  <a:pt x="1848" y="3627"/>
                  <a:pt x="1894" y="3592"/>
                  <a:pt x="1940" y="3547"/>
                </a:cubicBezTo>
                <a:cubicBezTo>
                  <a:pt x="1986" y="3501"/>
                  <a:pt x="2020" y="3443"/>
                  <a:pt x="2043" y="3386"/>
                </a:cubicBezTo>
                <a:cubicBezTo>
                  <a:pt x="2066" y="3317"/>
                  <a:pt x="2078" y="3260"/>
                  <a:pt x="2078" y="3191"/>
                </a:cubicBezTo>
                <a:lnTo>
                  <a:pt x="1997" y="471"/>
                </a:lnTo>
                <a:cubicBezTo>
                  <a:pt x="1997" y="402"/>
                  <a:pt x="1986" y="333"/>
                  <a:pt x="1951" y="276"/>
                </a:cubicBezTo>
                <a:cubicBezTo>
                  <a:pt x="1917" y="207"/>
                  <a:pt x="1883" y="161"/>
                  <a:pt x="1825" y="115"/>
                </a:cubicBezTo>
                <a:cubicBezTo>
                  <a:pt x="1768" y="69"/>
                  <a:pt x="1710" y="35"/>
                  <a:pt x="1641" y="23"/>
                </a:cubicBezTo>
                <a:cubicBezTo>
                  <a:pt x="1573" y="0"/>
                  <a:pt x="1504" y="0"/>
                  <a:pt x="1435" y="12"/>
                </a:cubicBezTo>
                <a:close/>
              </a:path>
            </a:pathLst>
          </a:custGeom>
          <a:solidFill>
            <a:schemeClr val="accent1"/>
          </a:solidFill>
          <a:ln cap="rnd" cmpd="sng" w="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4" name="Google Shape;1944;p139"/>
          <p:cNvSpPr/>
          <p:nvPr/>
        </p:nvSpPr>
        <p:spPr>
          <a:xfrm>
            <a:off x="3239198" y="1971846"/>
            <a:ext cx="23587" cy="689921"/>
          </a:xfrm>
          <a:custGeom>
            <a:rect b="b" l="l" r="r" t="t"/>
            <a:pathLst>
              <a:path extrusionOk="0" h="1050" w="36">
                <a:moveTo>
                  <a:pt x="18" y="0"/>
                </a:moveTo>
                <a:cubicBezTo>
                  <a:pt x="28" y="0"/>
                  <a:pt x="36" y="4"/>
                  <a:pt x="36" y="10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5"/>
                  <a:pt x="28" y="1050"/>
                  <a:pt x="18" y="1050"/>
                </a:cubicBezTo>
                <a:cubicBezTo>
                  <a:pt x="8" y="1050"/>
                  <a:pt x="0" y="1045"/>
                  <a:pt x="0" y="104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8" y="0"/>
                  <a:pt x="18" y="0"/>
                </a:cubicBezTo>
                <a:close/>
              </a:path>
            </a:pathLst>
          </a:custGeom>
          <a:solidFill>
            <a:srgbClr val="CEAFC9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5" name="Google Shape;1945;p139"/>
          <p:cNvSpPr/>
          <p:nvPr/>
        </p:nvSpPr>
        <p:spPr>
          <a:xfrm>
            <a:off x="4582710" y="3043268"/>
            <a:ext cx="23587" cy="690376"/>
          </a:xfrm>
          <a:custGeom>
            <a:rect b="b" l="l" r="r" t="t"/>
            <a:pathLst>
              <a:path extrusionOk="0" h="1051" w="36">
                <a:moveTo>
                  <a:pt x="18" y="1051"/>
                </a:moveTo>
                <a:cubicBezTo>
                  <a:pt x="8" y="1051"/>
                  <a:pt x="0" y="1046"/>
                  <a:pt x="0" y="104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8" y="0"/>
                  <a:pt x="18" y="0"/>
                </a:cubicBezTo>
                <a:cubicBezTo>
                  <a:pt x="28" y="0"/>
                  <a:pt x="36" y="5"/>
                  <a:pt x="36" y="11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6"/>
                  <a:pt x="28" y="1051"/>
                  <a:pt x="18" y="1051"/>
                </a:cubicBezTo>
                <a:close/>
              </a:path>
            </a:pathLst>
          </a:custGeom>
          <a:solidFill>
            <a:srgbClr val="FFE2D4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6" name="Google Shape;1946;p139"/>
          <p:cNvSpPr/>
          <p:nvPr/>
        </p:nvSpPr>
        <p:spPr>
          <a:xfrm>
            <a:off x="5903928" y="1971846"/>
            <a:ext cx="23587" cy="689921"/>
          </a:xfrm>
          <a:custGeom>
            <a:rect b="b" l="l" r="r" t="t"/>
            <a:pathLst>
              <a:path extrusionOk="0" h="1050" w="36">
                <a:moveTo>
                  <a:pt x="18" y="0"/>
                </a:moveTo>
                <a:cubicBezTo>
                  <a:pt x="28" y="0"/>
                  <a:pt x="36" y="4"/>
                  <a:pt x="36" y="10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5"/>
                  <a:pt x="28" y="1050"/>
                  <a:pt x="18" y="1050"/>
                </a:cubicBezTo>
                <a:cubicBezTo>
                  <a:pt x="8" y="1050"/>
                  <a:pt x="0" y="1045"/>
                  <a:pt x="0" y="104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8" y="0"/>
                  <a:pt x="18" y="0"/>
                </a:cubicBezTo>
                <a:close/>
              </a:path>
            </a:pathLst>
          </a:custGeom>
          <a:solidFill>
            <a:srgbClr val="CEAFC9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7" name="Google Shape;1947;p139"/>
          <p:cNvSpPr/>
          <p:nvPr/>
        </p:nvSpPr>
        <p:spPr>
          <a:xfrm>
            <a:off x="7263471" y="3043268"/>
            <a:ext cx="23587" cy="690376"/>
          </a:xfrm>
          <a:custGeom>
            <a:rect b="b" l="l" r="r" t="t"/>
            <a:pathLst>
              <a:path extrusionOk="0" h="1051" w="36">
                <a:moveTo>
                  <a:pt x="18" y="1051"/>
                </a:moveTo>
                <a:cubicBezTo>
                  <a:pt x="8" y="1051"/>
                  <a:pt x="0" y="1046"/>
                  <a:pt x="0" y="104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8" y="0"/>
                  <a:pt x="18" y="0"/>
                </a:cubicBezTo>
                <a:cubicBezTo>
                  <a:pt x="28" y="0"/>
                  <a:pt x="36" y="5"/>
                  <a:pt x="36" y="11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6"/>
                  <a:pt x="28" y="1051"/>
                  <a:pt x="18" y="1051"/>
                </a:cubicBezTo>
                <a:close/>
              </a:path>
            </a:pathLst>
          </a:custGeom>
          <a:solidFill>
            <a:srgbClr val="FFE2D4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8" name="Google Shape;1948;p139"/>
          <p:cNvSpPr/>
          <p:nvPr/>
        </p:nvSpPr>
        <p:spPr>
          <a:xfrm>
            <a:off x="1913736" y="3043268"/>
            <a:ext cx="23587" cy="690376"/>
          </a:xfrm>
          <a:custGeom>
            <a:rect b="b" l="l" r="r" t="t"/>
            <a:pathLst>
              <a:path extrusionOk="0" h="1051" w="36">
                <a:moveTo>
                  <a:pt x="18" y="1051"/>
                </a:moveTo>
                <a:cubicBezTo>
                  <a:pt x="8" y="1051"/>
                  <a:pt x="0" y="1046"/>
                  <a:pt x="0" y="104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8" y="0"/>
                  <a:pt x="18" y="0"/>
                </a:cubicBezTo>
                <a:cubicBezTo>
                  <a:pt x="28" y="0"/>
                  <a:pt x="36" y="5"/>
                  <a:pt x="36" y="11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6"/>
                  <a:pt x="28" y="1051"/>
                  <a:pt x="18" y="1051"/>
                </a:cubicBezTo>
                <a:close/>
              </a:path>
            </a:pathLst>
          </a:custGeom>
          <a:solidFill>
            <a:srgbClr val="FFE2D4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9" name="Google Shape;1949;p139"/>
          <p:cNvSpPr/>
          <p:nvPr/>
        </p:nvSpPr>
        <p:spPr>
          <a:xfrm>
            <a:off x="2737517" y="2342448"/>
            <a:ext cx="1030800" cy="1032000"/>
          </a:xfrm>
          <a:prstGeom prst="ellipse">
            <a:avLst/>
          </a:prstGeom>
          <a:gradFill>
            <a:gsLst>
              <a:gs pos="0">
                <a:srgbClr val="6B2E61"/>
              </a:gs>
              <a:gs pos="39000">
                <a:srgbClr val="DAB5F1"/>
              </a:gs>
              <a:gs pos="100000">
                <a:srgbClr val="F4E1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0" name="Google Shape;1950;p139"/>
          <p:cNvSpPr/>
          <p:nvPr/>
        </p:nvSpPr>
        <p:spPr>
          <a:xfrm>
            <a:off x="3158911" y="1891105"/>
            <a:ext cx="183900" cy="183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1" name="Google Shape;1951;p139"/>
          <p:cNvSpPr/>
          <p:nvPr/>
        </p:nvSpPr>
        <p:spPr>
          <a:xfrm>
            <a:off x="1420223" y="2342448"/>
            <a:ext cx="1030200" cy="10320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2" name="Google Shape;1952;p139"/>
          <p:cNvSpPr/>
          <p:nvPr/>
        </p:nvSpPr>
        <p:spPr>
          <a:xfrm>
            <a:off x="1833903" y="3629770"/>
            <a:ext cx="183900" cy="184500"/>
          </a:xfrm>
          <a:prstGeom prst="ellipse">
            <a:avLst/>
          </a:prstGeom>
          <a:solidFill>
            <a:srgbClr val="F47637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3" name="Google Shape;1953;p139"/>
          <p:cNvSpPr/>
          <p:nvPr/>
        </p:nvSpPr>
        <p:spPr>
          <a:xfrm>
            <a:off x="1549044" y="2471269"/>
            <a:ext cx="773100" cy="77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4" name="Google Shape;1954;p139"/>
          <p:cNvSpPr/>
          <p:nvPr/>
        </p:nvSpPr>
        <p:spPr>
          <a:xfrm>
            <a:off x="2865884" y="2471269"/>
            <a:ext cx="773100" cy="77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5" name="Google Shape;1955;p139"/>
          <p:cNvSpPr/>
          <p:nvPr/>
        </p:nvSpPr>
        <p:spPr>
          <a:xfrm>
            <a:off x="4055631" y="2342448"/>
            <a:ext cx="1030800" cy="10320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6" name="Google Shape;1956;p139"/>
          <p:cNvSpPr/>
          <p:nvPr/>
        </p:nvSpPr>
        <p:spPr>
          <a:xfrm>
            <a:off x="4184906" y="2471269"/>
            <a:ext cx="773100" cy="77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7" name="Google Shape;1957;p139"/>
          <p:cNvSpPr/>
          <p:nvPr/>
        </p:nvSpPr>
        <p:spPr>
          <a:xfrm>
            <a:off x="5412230" y="2342448"/>
            <a:ext cx="1030800" cy="1032000"/>
          </a:xfrm>
          <a:prstGeom prst="ellipse">
            <a:avLst/>
          </a:prstGeom>
          <a:gradFill>
            <a:gsLst>
              <a:gs pos="0">
                <a:srgbClr val="6B2E61"/>
              </a:gs>
              <a:gs pos="39000">
                <a:srgbClr val="DAB5F1"/>
              </a:gs>
              <a:gs pos="100000">
                <a:srgbClr val="F4E1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8" name="Google Shape;1958;p139"/>
          <p:cNvSpPr/>
          <p:nvPr/>
        </p:nvSpPr>
        <p:spPr>
          <a:xfrm>
            <a:off x="5541052" y="2471269"/>
            <a:ext cx="773100" cy="77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9" name="Google Shape;1959;p139"/>
          <p:cNvSpPr/>
          <p:nvPr/>
        </p:nvSpPr>
        <p:spPr>
          <a:xfrm>
            <a:off x="6747958" y="2342448"/>
            <a:ext cx="1030800" cy="10320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0" name="Google Shape;1960;p139"/>
          <p:cNvSpPr/>
          <p:nvPr/>
        </p:nvSpPr>
        <p:spPr>
          <a:xfrm>
            <a:off x="6876779" y="2471269"/>
            <a:ext cx="773100" cy="77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1" name="Google Shape;1961;p139"/>
          <p:cNvSpPr/>
          <p:nvPr/>
        </p:nvSpPr>
        <p:spPr>
          <a:xfrm>
            <a:off x="4502424" y="3629769"/>
            <a:ext cx="183900" cy="184500"/>
          </a:xfrm>
          <a:prstGeom prst="ellipse">
            <a:avLst/>
          </a:prstGeom>
          <a:solidFill>
            <a:srgbClr val="F47637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2" name="Google Shape;1962;p139"/>
          <p:cNvSpPr/>
          <p:nvPr/>
        </p:nvSpPr>
        <p:spPr>
          <a:xfrm>
            <a:off x="5824096" y="1891105"/>
            <a:ext cx="183900" cy="183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3" name="Google Shape;1963;p139"/>
          <p:cNvSpPr/>
          <p:nvPr/>
        </p:nvSpPr>
        <p:spPr>
          <a:xfrm>
            <a:off x="7183638" y="3629769"/>
            <a:ext cx="183900" cy="184500"/>
          </a:xfrm>
          <a:prstGeom prst="ellipse">
            <a:avLst/>
          </a:prstGeom>
          <a:solidFill>
            <a:srgbClr val="F47637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4" name="Google Shape;1964;p139"/>
          <p:cNvSpPr txBox="1"/>
          <p:nvPr>
            <p:ph type="title"/>
          </p:nvPr>
        </p:nvSpPr>
        <p:spPr>
          <a:xfrm>
            <a:off x="1509300" y="338750"/>
            <a:ext cx="6170400" cy="4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965" name="Google Shape;1965;p139"/>
          <p:cNvSpPr txBox="1"/>
          <p:nvPr>
            <p:ph idx="1" type="subTitle"/>
          </p:nvPr>
        </p:nvSpPr>
        <p:spPr>
          <a:xfrm>
            <a:off x="1583550" y="3928950"/>
            <a:ext cx="7041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"/>
              <a:buNone/>
              <a:defRPr b="1" sz="11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6" name="Google Shape;1966;p139"/>
          <p:cNvSpPr txBox="1"/>
          <p:nvPr>
            <p:ph idx="2" type="subTitle"/>
          </p:nvPr>
        </p:nvSpPr>
        <p:spPr>
          <a:xfrm>
            <a:off x="4242325" y="3928950"/>
            <a:ext cx="7041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"/>
              <a:buNone/>
              <a:defRPr b="1" sz="11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7" name="Google Shape;1967;p139"/>
          <p:cNvSpPr txBox="1"/>
          <p:nvPr>
            <p:ph idx="3" type="subTitle"/>
          </p:nvPr>
        </p:nvSpPr>
        <p:spPr>
          <a:xfrm>
            <a:off x="6923538" y="3928950"/>
            <a:ext cx="7041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"/>
              <a:buNone/>
              <a:defRPr b="1" sz="11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8" name="Google Shape;1968;p139"/>
          <p:cNvSpPr txBox="1"/>
          <p:nvPr>
            <p:ph idx="4" type="subTitle"/>
          </p:nvPr>
        </p:nvSpPr>
        <p:spPr>
          <a:xfrm>
            <a:off x="2898800" y="1199950"/>
            <a:ext cx="7041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anrope"/>
              <a:buNone/>
              <a:defRPr b="1" sz="11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969" name="Google Shape;1969;p139"/>
          <p:cNvSpPr txBox="1"/>
          <p:nvPr>
            <p:ph idx="5" type="subTitle"/>
          </p:nvPr>
        </p:nvSpPr>
        <p:spPr>
          <a:xfrm>
            <a:off x="5563675" y="1199950"/>
            <a:ext cx="7041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anrope"/>
              <a:buNone/>
              <a:defRPr b="1" sz="11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in the circle, headline, body - orange">
  <p:cSld name="CUSTOM_2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1" name="Google Shape;1971;p140"/>
          <p:cNvGrpSpPr/>
          <p:nvPr/>
        </p:nvGrpSpPr>
        <p:grpSpPr>
          <a:xfrm>
            <a:off x="5045820" y="2590957"/>
            <a:ext cx="3645419" cy="3651614"/>
            <a:chOff x="5170488" y="360363"/>
            <a:chExt cx="9342438" cy="9358313"/>
          </a:xfrm>
        </p:grpSpPr>
        <p:sp>
          <p:nvSpPr>
            <p:cNvPr id="1972" name="Google Shape;1972;p140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3" name="Google Shape;1973;p140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35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4" name="Google Shape;1974;p140"/>
          <p:cNvSpPr/>
          <p:nvPr>
            <p:ph idx="2" type="pic"/>
          </p:nvPr>
        </p:nvSpPr>
        <p:spPr>
          <a:xfrm>
            <a:off x="5509550" y="3057762"/>
            <a:ext cx="2718000" cy="27180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975" name="Google Shape;1975;p140"/>
          <p:cNvGrpSpPr/>
          <p:nvPr/>
        </p:nvGrpSpPr>
        <p:grpSpPr>
          <a:xfrm flipH="1">
            <a:off x="582490" y="312266"/>
            <a:ext cx="716010" cy="3740746"/>
            <a:chOff x="11088688" y="3552825"/>
            <a:chExt cx="493800" cy="2579825"/>
          </a:xfrm>
        </p:grpSpPr>
        <p:sp>
          <p:nvSpPr>
            <p:cNvPr id="1976" name="Google Shape;1976;p140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gradFill>
              <a:gsLst>
                <a:gs pos="0">
                  <a:srgbClr val="6B2E61"/>
                </a:gs>
                <a:gs pos="39000">
                  <a:srgbClr val="DAB5F1"/>
                </a:gs>
                <a:gs pos="100000">
                  <a:srgbClr val="F4E1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7" name="Google Shape;1977;p140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8" name="Google Shape;1978;p140"/>
          <p:cNvSpPr txBox="1"/>
          <p:nvPr>
            <p:ph type="title"/>
          </p:nvPr>
        </p:nvSpPr>
        <p:spPr>
          <a:xfrm>
            <a:off x="1412425" y="350150"/>
            <a:ext cx="6180900" cy="4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79" name="Google Shape;1979;p140"/>
          <p:cNvSpPr txBox="1"/>
          <p:nvPr>
            <p:ph idx="1" type="body"/>
          </p:nvPr>
        </p:nvSpPr>
        <p:spPr>
          <a:xfrm>
            <a:off x="1225525" y="983400"/>
            <a:ext cx="3534600" cy="23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Image, Body - orange">
  <p:cSld name="CUSTOM_27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80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141"/>
          <p:cNvSpPr/>
          <p:nvPr/>
        </p:nvSpPr>
        <p:spPr>
          <a:xfrm flipH="1" rot="-5400000">
            <a:off x="4771075" y="-438000"/>
            <a:ext cx="5864400" cy="6019500"/>
          </a:xfrm>
          <a:prstGeom prst="ellipse">
            <a:avLst/>
          </a:prstGeom>
          <a:gradFill>
            <a:gsLst>
              <a:gs pos="0">
                <a:srgbClr val="E1BAFF"/>
              </a:gs>
              <a:gs pos="39000">
                <a:srgbClr val="DAB5F1"/>
              </a:gs>
              <a:gs pos="100000">
                <a:srgbClr val="F7ECFF">
                  <a:alpha val="0"/>
                </a:srgbClr>
              </a:gs>
            </a:gsLst>
            <a:lin ang="5400700" scaled="0"/>
          </a:gradFill>
          <a:ln>
            <a:noFill/>
          </a:ln>
          <a:effectLst>
            <a:outerShdw blurRad="63500" rotWithShape="0" algn="r" dir="10800000" dist="38100">
              <a:srgbClr val="938953">
                <a:alpha val="2471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2" name="Google Shape;1982;p141"/>
          <p:cNvSpPr/>
          <p:nvPr>
            <p:ph idx="2" type="pic"/>
          </p:nvPr>
        </p:nvSpPr>
        <p:spPr>
          <a:xfrm>
            <a:off x="4843700" y="-234475"/>
            <a:ext cx="5668800" cy="561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83" name="Google Shape;1983;p141"/>
          <p:cNvSpPr txBox="1"/>
          <p:nvPr>
            <p:ph idx="1" type="body"/>
          </p:nvPr>
        </p:nvSpPr>
        <p:spPr>
          <a:xfrm>
            <a:off x="459000" y="1364750"/>
            <a:ext cx="2790300" cy="14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984" name="Google Shape;1984;p141"/>
          <p:cNvSpPr txBox="1"/>
          <p:nvPr>
            <p:ph type="title"/>
          </p:nvPr>
        </p:nvSpPr>
        <p:spPr>
          <a:xfrm>
            <a:off x="487575" y="429250"/>
            <a:ext cx="3475500" cy="81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le chart">
  <p:cSld name="CUSTOM_29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985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142"/>
          <p:cNvSpPr/>
          <p:nvPr/>
        </p:nvSpPr>
        <p:spPr>
          <a:xfrm>
            <a:off x="4455975" y="2989800"/>
            <a:ext cx="1895425" cy="1779200"/>
          </a:xfrm>
          <a:custGeom>
            <a:rect b="b" l="l" r="r" t="t"/>
            <a:pathLst>
              <a:path extrusionOk="0" h="71168" w="75817">
                <a:moveTo>
                  <a:pt x="53397" y="1"/>
                </a:moveTo>
                <a:cubicBezTo>
                  <a:pt x="53397" y="26928"/>
                  <a:pt x="31572" y="48757"/>
                  <a:pt x="4641" y="48757"/>
                </a:cubicBezTo>
                <a:cubicBezTo>
                  <a:pt x="1775" y="51619"/>
                  <a:pt x="1" y="55573"/>
                  <a:pt x="1" y="59962"/>
                </a:cubicBezTo>
                <a:cubicBezTo>
                  <a:pt x="1" y="64337"/>
                  <a:pt x="1775" y="68287"/>
                  <a:pt x="4632" y="71167"/>
                </a:cubicBezTo>
                <a:lnTo>
                  <a:pt x="4641" y="71167"/>
                </a:lnTo>
                <a:cubicBezTo>
                  <a:pt x="43952" y="71167"/>
                  <a:pt x="75803" y="39317"/>
                  <a:pt x="75817" y="5"/>
                </a:cubicBezTo>
                <a:lnTo>
                  <a:pt x="75817" y="5"/>
                </a:lnTo>
                <a:cubicBezTo>
                  <a:pt x="72946" y="2876"/>
                  <a:pt x="68991" y="4646"/>
                  <a:pt x="64616" y="4655"/>
                </a:cubicBezTo>
                <a:cubicBezTo>
                  <a:pt x="60232" y="4655"/>
                  <a:pt x="56278" y="2881"/>
                  <a:pt x="53397" y="1"/>
                </a:cubicBezTo>
                <a:close/>
              </a:path>
            </a:pathLst>
          </a:custGeom>
          <a:solidFill>
            <a:srgbClr val="E1B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7" name="Google Shape;1987;p142"/>
          <p:cNvSpPr/>
          <p:nvPr/>
        </p:nvSpPr>
        <p:spPr>
          <a:xfrm>
            <a:off x="2792600" y="2873575"/>
            <a:ext cx="1779300" cy="1895525"/>
          </a:xfrm>
          <a:custGeom>
            <a:rect b="b" l="l" r="r" t="t"/>
            <a:pathLst>
              <a:path extrusionOk="0" h="75821" w="71172">
                <a:moveTo>
                  <a:pt x="11219" y="1"/>
                </a:moveTo>
                <a:cubicBezTo>
                  <a:pt x="6835" y="1"/>
                  <a:pt x="2871" y="1770"/>
                  <a:pt x="0" y="4650"/>
                </a:cubicBezTo>
                <a:cubicBezTo>
                  <a:pt x="0" y="5418"/>
                  <a:pt x="9" y="6177"/>
                  <a:pt x="41" y="6936"/>
                </a:cubicBezTo>
                <a:cubicBezTo>
                  <a:pt x="32" y="6954"/>
                  <a:pt x="41" y="6963"/>
                  <a:pt x="41" y="6977"/>
                </a:cubicBezTo>
                <a:cubicBezTo>
                  <a:pt x="1267" y="45205"/>
                  <a:pt x="32655" y="75807"/>
                  <a:pt x="71167" y="75821"/>
                </a:cubicBezTo>
                <a:cubicBezTo>
                  <a:pt x="68310" y="72945"/>
                  <a:pt x="66536" y="68991"/>
                  <a:pt x="66536" y="64611"/>
                </a:cubicBezTo>
                <a:cubicBezTo>
                  <a:pt x="66536" y="60222"/>
                  <a:pt x="68310" y="56268"/>
                  <a:pt x="71171" y="53406"/>
                </a:cubicBezTo>
                <a:cubicBezTo>
                  <a:pt x="44254" y="53406"/>
                  <a:pt x="22424" y="31581"/>
                  <a:pt x="22424" y="4650"/>
                </a:cubicBezTo>
                <a:cubicBezTo>
                  <a:pt x="19562" y="1770"/>
                  <a:pt x="15599" y="1"/>
                  <a:pt x="11219" y="1"/>
                </a:cubicBez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8" name="Google Shape;1988;p142"/>
          <p:cNvSpPr/>
          <p:nvPr/>
        </p:nvSpPr>
        <p:spPr>
          <a:xfrm>
            <a:off x="4571975" y="1210425"/>
            <a:ext cx="1779425" cy="1895525"/>
          </a:xfrm>
          <a:custGeom>
            <a:rect b="b" l="l" r="r" t="t"/>
            <a:pathLst>
              <a:path extrusionOk="0" h="75821" w="71177">
                <a:moveTo>
                  <a:pt x="1" y="0"/>
                </a:moveTo>
                <a:cubicBezTo>
                  <a:pt x="2881" y="2867"/>
                  <a:pt x="4655" y="6821"/>
                  <a:pt x="4655" y="11210"/>
                </a:cubicBezTo>
                <a:cubicBezTo>
                  <a:pt x="4655" y="15580"/>
                  <a:pt x="2881" y="19544"/>
                  <a:pt x="1" y="22424"/>
                </a:cubicBezTo>
                <a:cubicBezTo>
                  <a:pt x="26928" y="22424"/>
                  <a:pt x="48757" y="44249"/>
                  <a:pt x="48757" y="71171"/>
                </a:cubicBezTo>
                <a:cubicBezTo>
                  <a:pt x="51633" y="74051"/>
                  <a:pt x="55587" y="75821"/>
                  <a:pt x="59976" y="75821"/>
                </a:cubicBezTo>
                <a:cubicBezTo>
                  <a:pt x="64351" y="75821"/>
                  <a:pt x="68306" y="74051"/>
                  <a:pt x="71177" y="71180"/>
                </a:cubicBezTo>
                <a:lnTo>
                  <a:pt x="71177" y="71171"/>
                </a:lnTo>
                <a:cubicBezTo>
                  <a:pt x="71177" y="32345"/>
                  <a:pt x="40094" y="778"/>
                  <a:pt x="1446" y="23"/>
                </a:cubicBezTo>
                <a:cubicBezTo>
                  <a:pt x="1446" y="23"/>
                  <a:pt x="1442" y="19"/>
                  <a:pt x="1435" y="19"/>
                </a:cubicBezTo>
                <a:cubicBezTo>
                  <a:pt x="1431" y="19"/>
                  <a:pt x="1427" y="20"/>
                  <a:pt x="1423" y="23"/>
                </a:cubicBezTo>
                <a:cubicBezTo>
                  <a:pt x="947" y="0"/>
                  <a:pt x="476" y="0"/>
                  <a:pt x="1" y="0"/>
                </a:cubicBez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9" name="Google Shape;1989;p142"/>
          <p:cNvSpPr/>
          <p:nvPr/>
        </p:nvSpPr>
        <p:spPr>
          <a:xfrm>
            <a:off x="2792825" y="1210300"/>
            <a:ext cx="1895525" cy="1779425"/>
          </a:xfrm>
          <a:custGeom>
            <a:rect b="b" l="l" r="r" t="t"/>
            <a:pathLst>
              <a:path extrusionOk="0" h="71177" w="75821">
                <a:moveTo>
                  <a:pt x="71172" y="1"/>
                </a:moveTo>
                <a:cubicBezTo>
                  <a:pt x="31874" y="1"/>
                  <a:pt x="0" y="31865"/>
                  <a:pt x="0" y="71176"/>
                </a:cubicBezTo>
                <a:lnTo>
                  <a:pt x="0" y="71176"/>
                </a:lnTo>
                <a:cubicBezTo>
                  <a:pt x="2867" y="68296"/>
                  <a:pt x="6826" y="66522"/>
                  <a:pt x="11215" y="66522"/>
                </a:cubicBezTo>
                <a:cubicBezTo>
                  <a:pt x="15590" y="66522"/>
                  <a:pt x="19553" y="68296"/>
                  <a:pt x="22420" y="71176"/>
                </a:cubicBezTo>
                <a:cubicBezTo>
                  <a:pt x="22420" y="44259"/>
                  <a:pt x="44245" y="22429"/>
                  <a:pt x="71167" y="22429"/>
                </a:cubicBezTo>
                <a:cubicBezTo>
                  <a:pt x="74047" y="19558"/>
                  <a:pt x="75821" y="15590"/>
                  <a:pt x="75821" y="11215"/>
                </a:cubicBezTo>
                <a:cubicBezTo>
                  <a:pt x="75821" y="6822"/>
                  <a:pt x="74047" y="2872"/>
                  <a:pt x="71172" y="1"/>
                </a:cubicBezTo>
                <a:close/>
              </a:path>
            </a:pathLst>
          </a:custGeom>
          <a:solidFill>
            <a:srgbClr val="E1B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0" name="Google Shape;1990;p142"/>
          <p:cNvSpPr/>
          <p:nvPr/>
        </p:nvSpPr>
        <p:spPr>
          <a:xfrm>
            <a:off x="3628400" y="3039400"/>
            <a:ext cx="1887075" cy="1065450"/>
          </a:xfrm>
          <a:custGeom>
            <a:rect b="b" l="l" r="r" t="t"/>
            <a:pathLst>
              <a:path extrusionOk="0" h="42618" w="75483">
                <a:moveTo>
                  <a:pt x="37744" y="1"/>
                </a:moveTo>
                <a:lnTo>
                  <a:pt x="17030" y="11960"/>
                </a:lnTo>
                <a:lnTo>
                  <a:pt x="1" y="21789"/>
                </a:lnTo>
                <a:cubicBezTo>
                  <a:pt x="8147" y="34681"/>
                  <a:pt x="22452" y="42618"/>
                  <a:pt x="37744" y="42618"/>
                </a:cubicBezTo>
                <a:cubicBezTo>
                  <a:pt x="53036" y="42618"/>
                  <a:pt x="67341" y="34681"/>
                  <a:pt x="75483" y="21789"/>
                </a:cubicBezTo>
                <a:lnTo>
                  <a:pt x="57521" y="11416"/>
                </a:lnTo>
                <a:lnTo>
                  <a:pt x="37744" y="1"/>
                </a:ln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1" name="Google Shape;1991;p142"/>
          <p:cNvSpPr/>
          <p:nvPr/>
        </p:nvSpPr>
        <p:spPr>
          <a:xfrm>
            <a:off x="4615425" y="1874450"/>
            <a:ext cx="1072175" cy="1634600"/>
          </a:xfrm>
          <a:custGeom>
            <a:rect b="b" l="l" r="r" t="t"/>
            <a:pathLst>
              <a:path extrusionOk="0" h="65384" w="42887">
                <a:moveTo>
                  <a:pt x="0" y="0"/>
                </a:moveTo>
                <a:lnTo>
                  <a:pt x="0" y="43586"/>
                </a:lnTo>
                <a:lnTo>
                  <a:pt x="21103" y="55770"/>
                </a:lnTo>
                <a:lnTo>
                  <a:pt x="37744" y="65384"/>
                </a:lnTo>
                <a:cubicBezTo>
                  <a:pt x="41117" y="58993"/>
                  <a:pt x="42887" y="51843"/>
                  <a:pt x="42887" y="44592"/>
                </a:cubicBezTo>
                <a:cubicBezTo>
                  <a:pt x="42887" y="36765"/>
                  <a:pt x="40820" y="29049"/>
                  <a:pt x="36907" y="22283"/>
                </a:cubicBezTo>
                <a:cubicBezTo>
                  <a:pt x="29231" y="9020"/>
                  <a:pt x="15205" y="604"/>
                  <a:pt x="0" y="0"/>
                </a:cubicBez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2" name="Google Shape;1992;p142"/>
          <p:cNvSpPr/>
          <p:nvPr/>
        </p:nvSpPr>
        <p:spPr>
          <a:xfrm>
            <a:off x="3456400" y="1874450"/>
            <a:ext cx="1072175" cy="1634600"/>
          </a:xfrm>
          <a:custGeom>
            <a:rect b="b" l="l" r="r" t="t"/>
            <a:pathLst>
              <a:path extrusionOk="0" h="65384" w="42887">
                <a:moveTo>
                  <a:pt x="42887" y="0"/>
                </a:moveTo>
                <a:cubicBezTo>
                  <a:pt x="27681" y="604"/>
                  <a:pt x="13656" y="9025"/>
                  <a:pt x="5985" y="22283"/>
                </a:cubicBezTo>
                <a:cubicBezTo>
                  <a:pt x="2067" y="29049"/>
                  <a:pt x="0" y="36765"/>
                  <a:pt x="0" y="44592"/>
                </a:cubicBezTo>
                <a:cubicBezTo>
                  <a:pt x="0" y="51843"/>
                  <a:pt x="1769" y="58993"/>
                  <a:pt x="5143" y="65384"/>
                </a:cubicBezTo>
                <a:lnTo>
                  <a:pt x="20349" y="56606"/>
                </a:lnTo>
                <a:lnTo>
                  <a:pt x="42887" y="43591"/>
                </a:lnTo>
                <a:lnTo>
                  <a:pt x="42887" y="0"/>
                </a:ln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3" name="Google Shape;1993;p142"/>
          <p:cNvSpPr txBox="1"/>
          <p:nvPr>
            <p:ph idx="1" type="body"/>
          </p:nvPr>
        </p:nvSpPr>
        <p:spPr>
          <a:xfrm>
            <a:off x="811850" y="1807975"/>
            <a:ext cx="2059800" cy="10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994" name="Google Shape;1994;p142"/>
          <p:cNvSpPr txBox="1"/>
          <p:nvPr>
            <p:ph idx="2" type="body"/>
          </p:nvPr>
        </p:nvSpPr>
        <p:spPr>
          <a:xfrm>
            <a:off x="811850" y="3509050"/>
            <a:ext cx="2059800" cy="14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995" name="Google Shape;1995;p142"/>
          <p:cNvSpPr txBox="1"/>
          <p:nvPr>
            <p:ph idx="3" type="body"/>
          </p:nvPr>
        </p:nvSpPr>
        <p:spPr>
          <a:xfrm>
            <a:off x="6915550" y="1807975"/>
            <a:ext cx="2059800" cy="14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996" name="Google Shape;1996;p142"/>
          <p:cNvSpPr txBox="1"/>
          <p:nvPr>
            <p:ph idx="4" type="body"/>
          </p:nvPr>
        </p:nvSpPr>
        <p:spPr>
          <a:xfrm>
            <a:off x="6912525" y="3615425"/>
            <a:ext cx="2059800" cy="14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997" name="Google Shape;1997;p142"/>
          <p:cNvSpPr txBox="1"/>
          <p:nvPr>
            <p:ph type="title"/>
          </p:nvPr>
        </p:nvSpPr>
        <p:spPr>
          <a:xfrm>
            <a:off x="311700" y="362175"/>
            <a:ext cx="69246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998" name="Google Shape;1998;p142"/>
          <p:cNvSpPr txBox="1"/>
          <p:nvPr>
            <p:ph idx="5" type="subTitle"/>
          </p:nvPr>
        </p:nvSpPr>
        <p:spPr>
          <a:xfrm>
            <a:off x="810875" y="1383400"/>
            <a:ext cx="20598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999" name="Google Shape;1999;p142"/>
          <p:cNvSpPr txBox="1"/>
          <p:nvPr>
            <p:ph idx="6" type="subTitle"/>
          </p:nvPr>
        </p:nvSpPr>
        <p:spPr>
          <a:xfrm>
            <a:off x="810875" y="3086225"/>
            <a:ext cx="20598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00" name="Google Shape;2000;p142"/>
          <p:cNvSpPr txBox="1"/>
          <p:nvPr>
            <p:ph idx="7" type="subTitle"/>
          </p:nvPr>
        </p:nvSpPr>
        <p:spPr>
          <a:xfrm>
            <a:off x="6912525" y="1383400"/>
            <a:ext cx="20598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01" name="Google Shape;2001;p142"/>
          <p:cNvSpPr txBox="1"/>
          <p:nvPr>
            <p:ph idx="8" type="subTitle"/>
          </p:nvPr>
        </p:nvSpPr>
        <p:spPr>
          <a:xfrm>
            <a:off x="6893800" y="3195050"/>
            <a:ext cx="2059800" cy="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4 points, 8 points">
  <p:cSld name="CUSTOM_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"/>
          <p:cNvSpPr/>
          <p:nvPr/>
        </p:nvSpPr>
        <p:spPr>
          <a:xfrm>
            <a:off x="2019075" y="3127938"/>
            <a:ext cx="744600" cy="744600"/>
          </a:xfrm>
          <a:prstGeom prst="ellipse">
            <a:avLst/>
          </a:prstGeom>
          <a:solidFill>
            <a:srgbClr val="FFE2D4"/>
          </a:soli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55162" y="635378"/>
            <a:ext cx="2441175" cy="450812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5"/>
          <p:cNvSpPr/>
          <p:nvPr/>
        </p:nvSpPr>
        <p:spPr>
          <a:xfrm>
            <a:off x="453525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24" name="Google Shape;224;p15"/>
          <p:cNvSpPr/>
          <p:nvPr/>
        </p:nvSpPr>
        <p:spPr>
          <a:xfrm>
            <a:off x="1486318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25" name="Google Shape;225;p15"/>
          <p:cNvSpPr/>
          <p:nvPr/>
        </p:nvSpPr>
        <p:spPr>
          <a:xfrm>
            <a:off x="2519111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26" name="Google Shape;226;p15"/>
          <p:cNvSpPr/>
          <p:nvPr/>
        </p:nvSpPr>
        <p:spPr>
          <a:xfrm>
            <a:off x="3551904" y="4381500"/>
            <a:ext cx="10074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27" name="Google Shape;227;p15"/>
          <p:cNvSpPr/>
          <p:nvPr/>
        </p:nvSpPr>
        <p:spPr>
          <a:xfrm>
            <a:off x="4653396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28" name="Google Shape;228;p15"/>
          <p:cNvSpPr/>
          <p:nvPr/>
        </p:nvSpPr>
        <p:spPr>
          <a:xfrm>
            <a:off x="5686189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29" name="Google Shape;229;p15"/>
          <p:cNvSpPr/>
          <p:nvPr/>
        </p:nvSpPr>
        <p:spPr>
          <a:xfrm>
            <a:off x="6718982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30" name="Google Shape;230;p15"/>
          <p:cNvSpPr/>
          <p:nvPr/>
        </p:nvSpPr>
        <p:spPr>
          <a:xfrm>
            <a:off x="7751775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31" name="Google Shape;231;p15"/>
          <p:cNvSpPr/>
          <p:nvPr/>
        </p:nvSpPr>
        <p:spPr>
          <a:xfrm>
            <a:off x="2651575" y="1545288"/>
            <a:ext cx="744600" cy="744600"/>
          </a:xfrm>
          <a:prstGeom prst="ellipse">
            <a:avLst/>
          </a:prstGeom>
          <a:solidFill>
            <a:srgbClr val="FFE2D4"/>
          </a:soli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5"/>
          <p:cNvSpPr/>
          <p:nvPr/>
        </p:nvSpPr>
        <p:spPr>
          <a:xfrm>
            <a:off x="5755225" y="1545288"/>
            <a:ext cx="744600" cy="744600"/>
          </a:xfrm>
          <a:prstGeom prst="ellipse">
            <a:avLst/>
          </a:prstGeom>
          <a:solidFill>
            <a:srgbClr val="FFE2D4"/>
          </a:soli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5"/>
          <p:cNvSpPr/>
          <p:nvPr/>
        </p:nvSpPr>
        <p:spPr>
          <a:xfrm>
            <a:off x="6295800" y="3127938"/>
            <a:ext cx="744600" cy="744600"/>
          </a:xfrm>
          <a:prstGeom prst="ellipse">
            <a:avLst/>
          </a:prstGeom>
          <a:solidFill>
            <a:srgbClr val="FFE2D4"/>
          </a:soli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5"/>
          <p:cNvSpPr txBox="1"/>
          <p:nvPr>
            <p:ph idx="1" type="subTitle"/>
          </p:nvPr>
        </p:nvSpPr>
        <p:spPr>
          <a:xfrm>
            <a:off x="6778225" y="1706075"/>
            <a:ext cx="1548900" cy="74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 SemiBold"/>
              <a:buNone/>
              <a:defRPr sz="1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35" name="Google Shape;235;p15"/>
          <p:cNvSpPr txBox="1"/>
          <p:nvPr>
            <p:ph idx="2" type="subTitle"/>
          </p:nvPr>
        </p:nvSpPr>
        <p:spPr>
          <a:xfrm>
            <a:off x="7265375" y="3281925"/>
            <a:ext cx="1548900" cy="74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 SemiBold"/>
              <a:buNone/>
              <a:defRPr sz="1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36" name="Google Shape;236;p15"/>
          <p:cNvSpPr txBox="1"/>
          <p:nvPr>
            <p:ph idx="3" type="subTitle"/>
          </p:nvPr>
        </p:nvSpPr>
        <p:spPr>
          <a:xfrm>
            <a:off x="1924100" y="368550"/>
            <a:ext cx="52812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Manrope"/>
              <a:buNone/>
              <a:defRPr b="1" sz="2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37" name="Google Shape;237;p15"/>
          <p:cNvSpPr txBox="1"/>
          <p:nvPr>
            <p:ph idx="4" type="subTitle"/>
          </p:nvPr>
        </p:nvSpPr>
        <p:spPr>
          <a:xfrm>
            <a:off x="1090800" y="1706075"/>
            <a:ext cx="1428300" cy="59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 SemiBold"/>
              <a:buNone/>
              <a:defRPr sz="1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38" name="Google Shape;238;p15"/>
          <p:cNvSpPr txBox="1"/>
          <p:nvPr>
            <p:ph idx="5" type="subTitle"/>
          </p:nvPr>
        </p:nvSpPr>
        <p:spPr>
          <a:xfrm>
            <a:off x="457800" y="3281925"/>
            <a:ext cx="1428300" cy="59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 SemiBold"/>
              <a:buNone/>
              <a:defRPr sz="1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39" name="Google Shape;239;p15"/>
          <p:cNvSpPr txBox="1"/>
          <p:nvPr>
            <p:ph idx="6" type="body"/>
          </p:nvPr>
        </p:nvSpPr>
        <p:spPr>
          <a:xfrm>
            <a:off x="5853250" y="16405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b="1" sz="2400">
                <a:solidFill>
                  <a:schemeClr val="lt2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40" name="Google Shape;240;p15"/>
          <p:cNvSpPr txBox="1"/>
          <p:nvPr>
            <p:ph idx="7" type="body"/>
          </p:nvPr>
        </p:nvSpPr>
        <p:spPr>
          <a:xfrm>
            <a:off x="6387800" y="322320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b="1" sz="2400">
                <a:solidFill>
                  <a:schemeClr val="lt2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41" name="Google Shape;241;p15"/>
          <p:cNvSpPr txBox="1"/>
          <p:nvPr>
            <p:ph idx="8" type="body"/>
          </p:nvPr>
        </p:nvSpPr>
        <p:spPr>
          <a:xfrm>
            <a:off x="2749525" y="16405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b="1" sz="2400">
                <a:solidFill>
                  <a:schemeClr val="lt2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42" name="Google Shape;242;p15"/>
          <p:cNvSpPr txBox="1"/>
          <p:nvPr>
            <p:ph idx="9" type="body"/>
          </p:nvPr>
        </p:nvSpPr>
        <p:spPr>
          <a:xfrm>
            <a:off x="2117025" y="322320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b="1" sz="2400">
                <a:solidFill>
                  <a:schemeClr val="lt2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, headline, body - orange">
  <p:cSld name="CUSTOM_3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02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3" name="Google Shape;2003;p143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2004" name="Google Shape;2004;p143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p143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06" name="Google Shape;2006;p143"/>
          <p:cNvSpPr txBox="1"/>
          <p:nvPr>
            <p:ph type="title"/>
          </p:nvPr>
        </p:nvSpPr>
        <p:spPr>
          <a:xfrm>
            <a:off x="311700" y="375500"/>
            <a:ext cx="1941900" cy="89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007" name="Google Shape;2007;p143"/>
          <p:cNvSpPr txBox="1"/>
          <p:nvPr>
            <p:ph idx="1" type="body"/>
          </p:nvPr>
        </p:nvSpPr>
        <p:spPr>
          <a:xfrm>
            <a:off x="3090850" y="1744700"/>
            <a:ext cx="2962200" cy="15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●"/>
              <a:defRPr sz="1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in the circle, headline, body - orange">
  <p:cSld name="CUSTOM_3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08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9" name="Google Shape;2009;p144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2010" name="Google Shape;2010;p144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p144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2" name="Google Shape;2012;p144"/>
          <p:cNvSpPr txBox="1"/>
          <p:nvPr>
            <p:ph type="title"/>
          </p:nvPr>
        </p:nvSpPr>
        <p:spPr>
          <a:xfrm>
            <a:off x="311700" y="375500"/>
            <a:ext cx="1941900" cy="89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013" name="Google Shape;2013;p144"/>
          <p:cNvSpPr txBox="1"/>
          <p:nvPr>
            <p:ph idx="1" type="body"/>
          </p:nvPr>
        </p:nvSpPr>
        <p:spPr>
          <a:xfrm>
            <a:off x="3090850" y="1744700"/>
            <a:ext cx="2962200" cy="15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●"/>
              <a:defRPr sz="1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2014" name="Google Shape;2014;p144"/>
          <p:cNvSpPr/>
          <p:nvPr>
            <p:ph idx="2" type="pic"/>
          </p:nvPr>
        </p:nvSpPr>
        <p:spPr>
          <a:xfrm>
            <a:off x="5262675" y="240575"/>
            <a:ext cx="1619100" cy="16191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uter screen, headline, Body">
  <p:cSld name="CUSTOM_3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15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6" name="Google Shape;2016;p145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877552" y="2163671"/>
            <a:ext cx="3438941" cy="214845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2017" name="Google Shape;2017;p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325" y="2016525"/>
            <a:ext cx="5487351" cy="3070049"/>
          </a:xfrm>
          <a:prstGeom prst="rect">
            <a:avLst/>
          </a:prstGeom>
          <a:noFill/>
          <a:ln>
            <a:noFill/>
          </a:ln>
        </p:spPr>
      </p:pic>
      <p:sp>
        <p:nvSpPr>
          <p:cNvPr id="2018" name="Google Shape;2018;p145"/>
          <p:cNvSpPr/>
          <p:nvPr>
            <p:ph idx="2" type="pic"/>
          </p:nvPr>
        </p:nvSpPr>
        <p:spPr>
          <a:xfrm>
            <a:off x="2877050" y="2151700"/>
            <a:ext cx="3438900" cy="2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2019" name="Google Shape;2019;p145"/>
          <p:cNvSpPr txBox="1"/>
          <p:nvPr>
            <p:ph type="title"/>
          </p:nvPr>
        </p:nvSpPr>
        <p:spPr>
          <a:xfrm>
            <a:off x="1543350" y="376225"/>
            <a:ext cx="6057300" cy="38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020" name="Google Shape;2020;p145"/>
          <p:cNvSpPr txBox="1"/>
          <p:nvPr>
            <p:ph idx="1" type="body"/>
          </p:nvPr>
        </p:nvSpPr>
        <p:spPr>
          <a:xfrm>
            <a:off x="2489700" y="906050"/>
            <a:ext cx="4164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ne screen, Headline, Body">
  <p:cSld name="CUSTOM_3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2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2" name="Google Shape;2022;p146"/>
          <p:cNvGrpSpPr/>
          <p:nvPr/>
        </p:nvGrpSpPr>
        <p:grpSpPr>
          <a:xfrm rot="10800000">
            <a:off x="6151982" y="1520072"/>
            <a:ext cx="3772564" cy="3872555"/>
            <a:chOff x="2317917" y="1771813"/>
            <a:chExt cx="2841000" cy="2916300"/>
          </a:xfrm>
        </p:grpSpPr>
        <p:sp>
          <p:nvSpPr>
            <p:cNvPr id="2023" name="Google Shape;2023;p146"/>
            <p:cNvSpPr/>
            <p:nvPr/>
          </p:nvSpPr>
          <p:spPr>
            <a:xfrm flipH="1" rot="10800000">
              <a:off x="2317917" y="1771813"/>
              <a:ext cx="2841000" cy="2916300"/>
            </a:xfrm>
            <a:prstGeom prst="ellipse">
              <a:avLst/>
            </a:pr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tr" dir="8100000" dist="50800">
                <a:srgbClr val="000000">
                  <a:alpha val="2471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p146"/>
            <p:cNvSpPr/>
            <p:nvPr/>
          </p:nvSpPr>
          <p:spPr>
            <a:xfrm flipH="1" rot="10800000">
              <a:off x="2572431" y="2033157"/>
              <a:ext cx="2331900" cy="239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25" name="Google Shape;2025;p1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5712">
            <a:off x="5427789" y="363329"/>
            <a:ext cx="2588216" cy="4509944"/>
          </a:xfrm>
          <a:prstGeom prst="rect">
            <a:avLst/>
          </a:prstGeom>
          <a:noFill/>
          <a:ln>
            <a:noFill/>
          </a:ln>
        </p:spPr>
      </p:pic>
      <p:sp>
        <p:nvSpPr>
          <p:cNvPr id="2026" name="Google Shape;2026;p146"/>
          <p:cNvSpPr/>
          <p:nvPr>
            <p:ph idx="2" type="pic"/>
          </p:nvPr>
        </p:nvSpPr>
        <p:spPr>
          <a:xfrm>
            <a:off x="5905500" y="1168400"/>
            <a:ext cx="1625400" cy="2895600"/>
          </a:xfrm>
          <a:prstGeom prst="rect">
            <a:avLst/>
          </a:prstGeom>
          <a:noFill/>
          <a:ln>
            <a:noFill/>
          </a:ln>
        </p:spPr>
      </p:sp>
      <p:sp>
        <p:nvSpPr>
          <p:cNvPr id="2027" name="Google Shape;2027;p146"/>
          <p:cNvSpPr txBox="1"/>
          <p:nvPr>
            <p:ph type="title"/>
          </p:nvPr>
        </p:nvSpPr>
        <p:spPr>
          <a:xfrm>
            <a:off x="541750" y="2720525"/>
            <a:ext cx="3166800" cy="75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028" name="Google Shape;2028;p146"/>
          <p:cNvSpPr txBox="1"/>
          <p:nvPr>
            <p:ph idx="1" type="body"/>
          </p:nvPr>
        </p:nvSpPr>
        <p:spPr>
          <a:xfrm>
            <a:off x="541750" y="3726825"/>
            <a:ext cx="3253800" cy="10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rious phone screens, Headline, Body">
  <p:cSld name="CUSTOM_37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29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0" name="Google Shape;2030;p147"/>
          <p:cNvGrpSpPr/>
          <p:nvPr/>
        </p:nvGrpSpPr>
        <p:grpSpPr>
          <a:xfrm rot="5400000">
            <a:off x="5561517" y="1185459"/>
            <a:ext cx="3094215" cy="3099473"/>
            <a:chOff x="5170488" y="360363"/>
            <a:chExt cx="9342438" cy="9358313"/>
          </a:xfrm>
        </p:grpSpPr>
        <p:sp>
          <p:nvSpPr>
            <p:cNvPr id="2031" name="Google Shape;2031;p147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2032;p147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33" name="Google Shape;2033;p1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896516">
            <a:off x="-1010192" y="1363682"/>
            <a:ext cx="3058942" cy="533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4" name="Google Shape;2034;p1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896516">
            <a:off x="-245192" y="-1926361"/>
            <a:ext cx="3058942" cy="533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5" name="Google Shape;2035;p1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896516">
            <a:off x="2264376" y="2135406"/>
            <a:ext cx="3058942" cy="533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147"/>
          <p:cNvPicPr preferRelativeResize="0"/>
          <p:nvPr/>
        </p:nvPicPr>
        <p:blipFill rotWithShape="1">
          <a:blip r:embed="rId3">
            <a:alphaModFix/>
          </a:blip>
          <a:srcRect b="0" l="34011" r="34011" t="0"/>
          <a:stretch/>
        </p:blipFill>
        <p:spPr>
          <a:xfrm rot="-1920001">
            <a:off x="-456571" y="2293624"/>
            <a:ext cx="1974567" cy="347314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2037" name="Google Shape;2037;p147"/>
          <p:cNvPicPr preferRelativeResize="0"/>
          <p:nvPr/>
        </p:nvPicPr>
        <p:blipFill rotWithShape="1">
          <a:blip r:embed="rId3">
            <a:alphaModFix/>
          </a:blip>
          <a:srcRect b="0" l="34018" r="34015" t="0"/>
          <a:stretch/>
        </p:blipFill>
        <p:spPr>
          <a:xfrm rot="-1919999">
            <a:off x="2817984" y="3066894"/>
            <a:ext cx="1973124" cy="347141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2038" name="Google Shape;2038;p147"/>
          <p:cNvPicPr preferRelativeResize="0"/>
          <p:nvPr/>
        </p:nvPicPr>
        <p:blipFill rotWithShape="1">
          <a:blip r:embed="rId3">
            <a:alphaModFix/>
          </a:blip>
          <a:srcRect b="0" l="34010" r="34010" t="0"/>
          <a:stretch/>
        </p:blipFill>
        <p:spPr>
          <a:xfrm rot="-1919999">
            <a:off x="308370" y="-994950"/>
            <a:ext cx="1973124" cy="347141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2039" name="Google Shape;2039;p147"/>
          <p:cNvSpPr txBox="1"/>
          <p:nvPr>
            <p:ph type="title"/>
          </p:nvPr>
        </p:nvSpPr>
        <p:spPr>
          <a:xfrm>
            <a:off x="4571100" y="1809425"/>
            <a:ext cx="3166800" cy="75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040" name="Google Shape;2040;p147"/>
          <p:cNvSpPr txBox="1"/>
          <p:nvPr>
            <p:ph idx="1" type="body"/>
          </p:nvPr>
        </p:nvSpPr>
        <p:spPr>
          <a:xfrm>
            <a:off x="4484100" y="2781325"/>
            <a:ext cx="3253800" cy="10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041" name="Google Shape;2041;p147"/>
          <p:cNvSpPr/>
          <p:nvPr>
            <p:ph idx="2" type="pic"/>
          </p:nvPr>
        </p:nvSpPr>
        <p:spPr>
          <a:xfrm rot="-1918436">
            <a:off x="308501" y="-1007644"/>
            <a:ext cx="1969847" cy="3481299"/>
          </a:xfrm>
          <a:prstGeom prst="rect">
            <a:avLst/>
          </a:prstGeom>
          <a:noFill/>
          <a:ln>
            <a:noFill/>
          </a:ln>
        </p:spPr>
      </p:sp>
      <p:sp>
        <p:nvSpPr>
          <p:cNvPr id="2042" name="Google Shape;2042;p147"/>
          <p:cNvSpPr/>
          <p:nvPr>
            <p:ph idx="3" type="pic"/>
          </p:nvPr>
        </p:nvSpPr>
        <p:spPr>
          <a:xfrm rot="-1918436">
            <a:off x="2819614" y="3061956"/>
            <a:ext cx="1969847" cy="3481299"/>
          </a:xfrm>
          <a:prstGeom prst="rect">
            <a:avLst/>
          </a:prstGeom>
          <a:noFill/>
          <a:ln>
            <a:noFill/>
          </a:ln>
        </p:spPr>
      </p:sp>
      <p:sp>
        <p:nvSpPr>
          <p:cNvPr id="2043" name="Google Shape;2043;p147"/>
          <p:cNvSpPr/>
          <p:nvPr>
            <p:ph idx="4" type="pic"/>
          </p:nvPr>
        </p:nvSpPr>
        <p:spPr>
          <a:xfrm rot="-1918436">
            <a:off x="-454211" y="2288106"/>
            <a:ext cx="1969847" cy="34812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nguage Learning Screen, Headline, Body">
  <p:cSld name="CUSTOM_4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44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2045;p148"/>
          <p:cNvGrpSpPr/>
          <p:nvPr/>
        </p:nvGrpSpPr>
        <p:grpSpPr>
          <a:xfrm rot="10800000">
            <a:off x="6352007" y="1520072"/>
            <a:ext cx="3772564" cy="3872555"/>
            <a:chOff x="2317917" y="1771813"/>
            <a:chExt cx="2841000" cy="2916300"/>
          </a:xfrm>
        </p:grpSpPr>
        <p:sp>
          <p:nvSpPr>
            <p:cNvPr id="2046" name="Google Shape;2046;p148"/>
            <p:cNvSpPr/>
            <p:nvPr/>
          </p:nvSpPr>
          <p:spPr>
            <a:xfrm flipH="1" rot="10800000">
              <a:off x="2317917" y="1771813"/>
              <a:ext cx="2841000" cy="2916300"/>
            </a:xfrm>
            <a:prstGeom prst="ellipse">
              <a:avLst/>
            </a:pr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tr" dir="8100000" dist="50800">
                <a:srgbClr val="000000">
                  <a:alpha val="2471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7" name="Google Shape;2047;p148"/>
            <p:cNvSpPr/>
            <p:nvPr/>
          </p:nvSpPr>
          <p:spPr>
            <a:xfrm flipH="1" rot="10800000">
              <a:off x="2572431" y="2033157"/>
              <a:ext cx="2331900" cy="239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48" name="Google Shape;2048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5712">
            <a:off x="5627814" y="363329"/>
            <a:ext cx="2588216" cy="4509944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Google Shape;2049;p148"/>
          <p:cNvSpPr txBox="1"/>
          <p:nvPr>
            <p:ph type="title"/>
          </p:nvPr>
        </p:nvSpPr>
        <p:spPr>
          <a:xfrm>
            <a:off x="541750" y="453350"/>
            <a:ext cx="3515100" cy="88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050" name="Google Shape;2050;p148"/>
          <p:cNvSpPr txBox="1"/>
          <p:nvPr>
            <p:ph idx="1" type="body"/>
          </p:nvPr>
        </p:nvSpPr>
        <p:spPr>
          <a:xfrm>
            <a:off x="541750" y="1454332"/>
            <a:ext cx="5191200" cy="24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aching Portal, Headline, Body">
  <p:cSld name="CUSTOM_45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5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Google Shape;2052;p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05293" y="1232080"/>
            <a:ext cx="5795790" cy="3242623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Google Shape;2053;p149"/>
          <p:cNvSpPr txBox="1"/>
          <p:nvPr>
            <p:ph type="title"/>
          </p:nvPr>
        </p:nvSpPr>
        <p:spPr>
          <a:xfrm>
            <a:off x="541750" y="466400"/>
            <a:ext cx="59001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054" name="Google Shape;2054;p149"/>
          <p:cNvSpPr txBox="1"/>
          <p:nvPr>
            <p:ph idx="1" type="body"/>
          </p:nvPr>
        </p:nvSpPr>
        <p:spPr>
          <a:xfrm>
            <a:off x="541750" y="1426000"/>
            <a:ext cx="4211400" cy="263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2055" name="Google Shape;2055;p149"/>
          <p:cNvSpPr/>
          <p:nvPr>
            <p:ph idx="2" type="pic"/>
          </p:nvPr>
        </p:nvSpPr>
        <p:spPr>
          <a:xfrm>
            <a:off x="5620325" y="1388100"/>
            <a:ext cx="3809400" cy="22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urse Creator, 5 points, Headline">
  <p:cSld name="CUSTOM_4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56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p150"/>
          <p:cNvSpPr/>
          <p:nvPr/>
        </p:nvSpPr>
        <p:spPr>
          <a:xfrm rot="10303337">
            <a:off x="3655000" y="2222619"/>
            <a:ext cx="6071675" cy="2873395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chemeClr val="accent1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8" name="Google Shape;2058;p150"/>
          <p:cNvSpPr/>
          <p:nvPr/>
        </p:nvSpPr>
        <p:spPr>
          <a:xfrm>
            <a:off x="5112813" y="3357499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59" name="Google Shape;2059;p150"/>
          <p:cNvGrpSpPr/>
          <p:nvPr/>
        </p:nvGrpSpPr>
        <p:grpSpPr>
          <a:xfrm>
            <a:off x="1559698" y="2671871"/>
            <a:ext cx="6024615" cy="3370643"/>
            <a:chOff x="1462025" y="2073718"/>
            <a:chExt cx="6321073" cy="3536505"/>
          </a:xfrm>
        </p:grpSpPr>
        <p:pic>
          <p:nvPicPr>
            <p:cNvPr id="2060" name="Google Shape;2060;p15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462025" y="2073718"/>
              <a:ext cx="6321073" cy="3536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1" name="Google Shape;2061;p150"/>
            <p:cNvPicPr preferRelativeResize="0"/>
            <p:nvPr/>
          </p:nvPicPr>
          <p:blipFill rotWithShape="1">
            <a:blip r:embed="rId3">
              <a:alphaModFix/>
            </a:blip>
            <a:srcRect b="0" l="0" r="-1276" t="0"/>
            <a:stretch/>
          </p:blipFill>
          <p:spPr>
            <a:xfrm>
              <a:off x="2672175" y="2234750"/>
              <a:ext cx="4036803" cy="24717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62" name="Google Shape;2062;p150"/>
          <p:cNvSpPr/>
          <p:nvPr/>
        </p:nvSpPr>
        <p:spPr>
          <a:xfrm>
            <a:off x="8275525" y="297092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3" name="Google Shape;2063;p150"/>
          <p:cNvSpPr txBox="1"/>
          <p:nvPr>
            <p:ph type="title"/>
          </p:nvPr>
        </p:nvSpPr>
        <p:spPr>
          <a:xfrm>
            <a:off x="1679100" y="469650"/>
            <a:ext cx="59001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064" name="Google Shape;2064;p150"/>
          <p:cNvSpPr txBox="1"/>
          <p:nvPr>
            <p:ph idx="1" type="subTitle"/>
          </p:nvPr>
        </p:nvSpPr>
        <p:spPr>
          <a:xfrm>
            <a:off x="2094300" y="877613"/>
            <a:ext cx="4955400" cy="3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Manrope"/>
              <a:buNone/>
              <a:defRPr sz="16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065" name="Google Shape;2065;p150"/>
          <p:cNvSpPr txBox="1"/>
          <p:nvPr>
            <p:ph idx="2" type="body"/>
          </p:nvPr>
        </p:nvSpPr>
        <p:spPr>
          <a:xfrm>
            <a:off x="568925" y="1930675"/>
            <a:ext cx="1479000" cy="6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2066" name="Google Shape;2066;p150"/>
          <p:cNvSpPr txBox="1"/>
          <p:nvPr>
            <p:ph idx="3" type="body"/>
          </p:nvPr>
        </p:nvSpPr>
        <p:spPr>
          <a:xfrm>
            <a:off x="2136625" y="1930675"/>
            <a:ext cx="1479000" cy="6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2067" name="Google Shape;2067;p150"/>
          <p:cNvSpPr txBox="1"/>
          <p:nvPr>
            <p:ph idx="4" type="body"/>
          </p:nvPr>
        </p:nvSpPr>
        <p:spPr>
          <a:xfrm>
            <a:off x="3784025" y="1930675"/>
            <a:ext cx="1582200" cy="6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2068" name="Google Shape;2068;p150"/>
          <p:cNvSpPr txBox="1"/>
          <p:nvPr>
            <p:ph idx="5" type="body"/>
          </p:nvPr>
        </p:nvSpPr>
        <p:spPr>
          <a:xfrm>
            <a:off x="5481300" y="1930675"/>
            <a:ext cx="1479000" cy="6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2069" name="Google Shape;2069;p150"/>
          <p:cNvSpPr txBox="1"/>
          <p:nvPr>
            <p:ph idx="6" type="body"/>
          </p:nvPr>
        </p:nvSpPr>
        <p:spPr>
          <a:xfrm>
            <a:off x="7049700" y="1930675"/>
            <a:ext cx="1479000" cy="6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uter Screen, Headline, Body">
  <p:cSld name="CUSTOM_48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70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1" name="Google Shape;2071;p1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9625" y="1621662"/>
            <a:ext cx="3724750" cy="291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2" name="Google Shape;2072;p151"/>
          <p:cNvPicPr preferRelativeResize="0"/>
          <p:nvPr/>
        </p:nvPicPr>
        <p:blipFill rotWithShape="1">
          <a:blip r:embed="rId3">
            <a:alphaModFix/>
          </a:blip>
          <a:srcRect b="0" l="4979" r="4979" t="0"/>
          <a:stretch/>
        </p:blipFill>
        <p:spPr>
          <a:xfrm>
            <a:off x="2854925" y="1760275"/>
            <a:ext cx="3429000" cy="204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2073" name="Google Shape;2073;p151"/>
          <p:cNvSpPr/>
          <p:nvPr>
            <p:ph idx="2" type="pic"/>
          </p:nvPr>
        </p:nvSpPr>
        <p:spPr>
          <a:xfrm>
            <a:off x="2854925" y="1744425"/>
            <a:ext cx="3443100" cy="2057100"/>
          </a:xfrm>
          <a:prstGeom prst="rect">
            <a:avLst/>
          </a:prstGeom>
          <a:noFill/>
          <a:ln>
            <a:noFill/>
          </a:ln>
        </p:spPr>
      </p:sp>
      <p:sp>
        <p:nvSpPr>
          <p:cNvPr id="2074" name="Google Shape;2074;p151"/>
          <p:cNvSpPr txBox="1"/>
          <p:nvPr>
            <p:ph type="title"/>
          </p:nvPr>
        </p:nvSpPr>
        <p:spPr>
          <a:xfrm>
            <a:off x="1543350" y="376225"/>
            <a:ext cx="6057300" cy="38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075" name="Google Shape;2075;p151"/>
          <p:cNvSpPr txBox="1"/>
          <p:nvPr>
            <p:ph idx="1" type="body"/>
          </p:nvPr>
        </p:nvSpPr>
        <p:spPr>
          <a:xfrm>
            <a:off x="2489700" y="906050"/>
            <a:ext cx="4164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, Title, Body">
  <p:cSld name="CUSTOM_35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76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1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4051925" y="93925"/>
            <a:ext cx="5099725" cy="4877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152"/>
          <p:cNvGrpSpPr/>
          <p:nvPr/>
        </p:nvGrpSpPr>
        <p:grpSpPr>
          <a:xfrm rot="10800000">
            <a:off x="-962043" y="1667472"/>
            <a:ext cx="3772564" cy="3872555"/>
            <a:chOff x="2317917" y="1771813"/>
            <a:chExt cx="2841000" cy="2916300"/>
          </a:xfrm>
        </p:grpSpPr>
        <p:sp>
          <p:nvSpPr>
            <p:cNvPr id="2079" name="Google Shape;2079;p152"/>
            <p:cNvSpPr/>
            <p:nvPr/>
          </p:nvSpPr>
          <p:spPr>
            <a:xfrm flipH="1" rot="10800000">
              <a:off x="2317917" y="1771813"/>
              <a:ext cx="2841000" cy="2916300"/>
            </a:xfrm>
            <a:prstGeom prst="ellipse">
              <a:avLst/>
            </a:pr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tr" dir="8100000" dist="50800">
                <a:srgbClr val="000000">
                  <a:alpha val="2471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0" name="Google Shape;2080;p152"/>
            <p:cNvSpPr/>
            <p:nvPr/>
          </p:nvSpPr>
          <p:spPr>
            <a:xfrm flipH="1" rot="10800000">
              <a:off x="2572431" y="2033157"/>
              <a:ext cx="2331900" cy="239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1" name="Google Shape;2081;p152"/>
          <p:cNvGrpSpPr/>
          <p:nvPr/>
        </p:nvGrpSpPr>
        <p:grpSpPr>
          <a:xfrm flipH="1">
            <a:off x="913166" y="641989"/>
            <a:ext cx="342302" cy="1788335"/>
            <a:chOff x="11088688" y="3552825"/>
            <a:chExt cx="493800" cy="2579825"/>
          </a:xfrm>
        </p:grpSpPr>
        <p:sp>
          <p:nvSpPr>
            <p:cNvPr id="2082" name="Google Shape;2082;p152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3" name="Google Shape;2083;p152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rgbClr val="F4763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84" name="Google Shape;2084;p152"/>
          <p:cNvPicPr preferRelativeResize="0"/>
          <p:nvPr/>
        </p:nvPicPr>
        <p:blipFill rotWithShape="1">
          <a:blip r:embed="rId3">
            <a:alphaModFix/>
          </a:blip>
          <a:srcRect b="13909" l="47225" r="6183" t="7997"/>
          <a:stretch/>
        </p:blipFill>
        <p:spPr>
          <a:xfrm>
            <a:off x="4578096" y="483919"/>
            <a:ext cx="4047376" cy="3815884"/>
          </a:xfrm>
          <a:custGeom>
            <a:rect b="b" l="l" r="r" t="t"/>
            <a:pathLst>
              <a:path extrusionOk="0" h="5355626" w="5680528">
                <a:moveTo>
                  <a:pt x="3842285" y="0"/>
                </a:moveTo>
                <a:lnTo>
                  <a:pt x="5680528" y="2871883"/>
                </a:lnTo>
                <a:lnTo>
                  <a:pt x="1904918" y="5355626"/>
                </a:lnTo>
                <a:lnTo>
                  <a:pt x="0" y="249644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85" name="Google Shape;2085;p152"/>
          <p:cNvSpPr/>
          <p:nvPr>
            <p:ph idx="2" type="pic"/>
          </p:nvPr>
        </p:nvSpPr>
        <p:spPr>
          <a:xfrm rot="-1987520">
            <a:off x="4982248" y="1171183"/>
            <a:ext cx="3266955" cy="2446428"/>
          </a:xfrm>
          <a:prstGeom prst="rect">
            <a:avLst/>
          </a:prstGeom>
          <a:noFill/>
          <a:ln>
            <a:noFill/>
          </a:ln>
        </p:spPr>
      </p:sp>
      <p:sp>
        <p:nvSpPr>
          <p:cNvPr id="2086" name="Google Shape;2086;p152"/>
          <p:cNvSpPr txBox="1"/>
          <p:nvPr>
            <p:ph type="title"/>
          </p:nvPr>
        </p:nvSpPr>
        <p:spPr>
          <a:xfrm>
            <a:off x="1199725" y="2750025"/>
            <a:ext cx="2263800" cy="75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087" name="Google Shape;2087;p152"/>
          <p:cNvSpPr txBox="1"/>
          <p:nvPr>
            <p:ph idx="1" type="body"/>
          </p:nvPr>
        </p:nvSpPr>
        <p:spPr>
          <a:xfrm>
            <a:off x="1255475" y="3726675"/>
            <a:ext cx="3240300" cy="10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in the circle - Headline, Body">
  <p:cSld name="CUSTOM_1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"/>
          <p:cNvSpPr/>
          <p:nvPr/>
        </p:nvSpPr>
        <p:spPr>
          <a:xfrm flipH="1" rot="-5400000">
            <a:off x="4627350" y="423300"/>
            <a:ext cx="4186200" cy="42969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63500" rotWithShape="0" algn="r" dir="10800000" dist="38100">
              <a:srgbClr val="938953">
                <a:alpha val="1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6"/>
          <p:cNvSpPr/>
          <p:nvPr>
            <p:ph idx="2" type="pic"/>
          </p:nvPr>
        </p:nvSpPr>
        <p:spPr>
          <a:xfrm>
            <a:off x="4679200" y="579750"/>
            <a:ext cx="4046700" cy="398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6" name="Google Shape;246;p16"/>
          <p:cNvSpPr txBox="1"/>
          <p:nvPr>
            <p:ph type="title"/>
          </p:nvPr>
        </p:nvSpPr>
        <p:spPr>
          <a:xfrm>
            <a:off x="766025" y="364250"/>
            <a:ext cx="4206600" cy="90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47" name="Google Shape;247;p16"/>
          <p:cNvSpPr txBox="1"/>
          <p:nvPr>
            <p:ph idx="1" type="subTitle"/>
          </p:nvPr>
        </p:nvSpPr>
        <p:spPr>
          <a:xfrm>
            <a:off x="766025" y="1392425"/>
            <a:ext cx="3743400" cy="49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 SemiBold"/>
              <a:buNone/>
              <a:defRPr sz="1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48" name="Google Shape;248;p16"/>
          <p:cNvSpPr txBox="1"/>
          <p:nvPr>
            <p:ph idx="3" type="body"/>
          </p:nvPr>
        </p:nvSpPr>
        <p:spPr>
          <a:xfrm>
            <a:off x="766025" y="2015475"/>
            <a:ext cx="3743400" cy="254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, Text">
  <p:cSld name="CUSTOM_30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88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53"/>
          <p:cNvGrpSpPr/>
          <p:nvPr/>
        </p:nvGrpSpPr>
        <p:grpSpPr>
          <a:xfrm>
            <a:off x="4260036" y="372597"/>
            <a:ext cx="4239598" cy="4246802"/>
            <a:chOff x="5170488" y="360363"/>
            <a:chExt cx="9342438" cy="9358313"/>
          </a:xfrm>
        </p:grpSpPr>
        <p:sp>
          <p:nvSpPr>
            <p:cNvPr id="2090" name="Google Shape;2090;p153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1" name="Google Shape;2091;p153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35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2" name="Google Shape;2092;p153"/>
          <p:cNvGrpSpPr/>
          <p:nvPr/>
        </p:nvGrpSpPr>
        <p:grpSpPr>
          <a:xfrm>
            <a:off x="7078943" y="3056831"/>
            <a:ext cx="1325445" cy="1327273"/>
            <a:chOff x="2646363" y="2141538"/>
            <a:chExt cx="2175000" cy="2178000"/>
          </a:xfrm>
        </p:grpSpPr>
        <p:sp>
          <p:nvSpPr>
            <p:cNvPr id="2093" name="Google Shape;2093;p153"/>
            <p:cNvSpPr/>
            <p:nvPr/>
          </p:nvSpPr>
          <p:spPr>
            <a:xfrm>
              <a:off x="2646363" y="2141538"/>
              <a:ext cx="2175000" cy="21780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153"/>
            <p:cNvSpPr/>
            <p:nvPr/>
          </p:nvSpPr>
          <p:spPr>
            <a:xfrm>
              <a:off x="2771775" y="2268538"/>
              <a:ext cx="1922400" cy="19242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5" name="Google Shape;2095;p153"/>
          <p:cNvSpPr txBox="1"/>
          <p:nvPr>
            <p:ph type="title"/>
          </p:nvPr>
        </p:nvSpPr>
        <p:spPr>
          <a:xfrm>
            <a:off x="775825" y="1110875"/>
            <a:ext cx="2452200" cy="41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096" name="Google Shape;2096;p153"/>
          <p:cNvSpPr txBox="1"/>
          <p:nvPr>
            <p:ph idx="1" type="body"/>
          </p:nvPr>
        </p:nvSpPr>
        <p:spPr>
          <a:xfrm>
            <a:off x="796225" y="1671300"/>
            <a:ext cx="2345100" cy="164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097" name="Google Shape;2097;p153"/>
          <p:cNvSpPr txBox="1"/>
          <p:nvPr>
            <p:ph idx="2" type="body"/>
          </p:nvPr>
        </p:nvSpPr>
        <p:spPr>
          <a:xfrm>
            <a:off x="5123700" y="1951475"/>
            <a:ext cx="2452200" cy="132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">
  <p:cSld name="CUSTOM_25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098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154"/>
          <p:cNvSpPr/>
          <p:nvPr/>
        </p:nvSpPr>
        <p:spPr>
          <a:xfrm>
            <a:off x="-615192" y="201409"/>
            <a:ext cx="10374401" cy="3136245"/>
          </a:xfrm>
          <a:custGeom>
            <a:rect b="b" l="l" r="r" t="t"/>
            <a:pathLst>
              <a:path extrusionOk="0" fill="none" h="84552" w="279690">
                <a:moveTo>
                  <a:pt x="0" y="58317"/>
                </a:moveTo>
                <a:cubicBezTo>
                  <a:pt x="0" y="58317"/>
                  <a:pt x="165991" y="71497"/>
                  <a:pt x="203277" y="45502"/>
                </a:cubicBezTo>
                <a:cubicBezTo>
                  <a:pt x="231692" y="25706"/>
                  <a:pt x="220667" y="0"/>
                  <a:pt x="211229" y="4171"/>
                </a:cubicBezTo>
                <a:cubicBezTo>
                  <a:pt x="198552" y="9766"/>
                  <a:pt x="206024" y="84552"/>
                  <a:pt x="279689" y="68095"/>
                </a:cubicBezTo>
              </a:path>
            </a:pathLst>
          </a:custGeom>
          <a:noFill/>
          <a:ln cap="flat" cmpd="sng" w="7875">
            <a:solidFill>
              <a:srgbClr val="F47637"/>
            </a:solidFill>
            <a:prstDash val="solid"/>
            <a:miter lim="126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0" name="Google Shape;2100;p154"/>
          <p:cNvSpPr/>
          <p:nvPr/>
        </p:nvSpPr>
        <p:spPr>
          <a:xfrm rot="159005">
            <a:off x="7824611" y="382273"/>
            <a:ext cx="314096" cy="333755"/>
          </a:xfrm>
          <a:custGeom>
            <a:rect b="b" l="l" r="r" t="t"/>
            <a:pathLst>
              <a:path extrusionOk="0" h="8998" w="8468">
                <a:moveTo>
                  <a:pt x="3932" y="1"/>
                </a:moveTo>
                <a:cubicBezTo>
                  <a:pt x="3932" y="1"/>
                  <a:pt x="3932" y="3037"/>
                  <a:pt x="3377" y="3705"/>
                </a:cubicBezTo>
                <a:cubicBezTo>
                  <a:pt x="2823" y="4386"/>
                  <a:pt x="0" y="4776"/>
                  <a:pt x="0" y="4776"/>
                </a:cubicBezTo>
                <a:cubicBezTo>
                  <a:pt x="0" y="4776"/>
                  <a:pt x="2860" y="4802"/>
                  <a:pt x="3491" y="5394"/>
                </a:cubicBezTo>
                <a:cubicBezTo>
                  <a:pt x="4133" y="5986"/>
                  <a:pt x="4524" y="8998"/>
                  <a:pt x="4524" y="8998"/>
                </a:cubicBezTo>
                <a:cubicBezTo>
                  <a:pt x="4524" y="8998"/>
                  <a:pt x="4473" y="6024"/>
                  <a:pt x="5078" y="5280"/>
                </a:cubicBezTo>
                <a:cubicBezTo>
                  <a:pt x="5683" y="4549"/>
                  <a:pt x="8468" y="4222"/>
                  <a:pt x="8468" y="4222"/>
                </a:cubicBezTo>
                <a:cubicBezTo>
                  <a:pt x="8468" y="4222"/>
                  <a:pt x="5557" y="4146"/>
                  <a:pt x="4965" y="3604"/>
                </a:cubicBezTo>
                <a:cubicBezTo>
                  <a:pt x="4373" y="3050"/>
                  <a:pt x="3932" y="1"/>
                  <a:pt x="3932" y="1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1" name="Google Shape;2101;p154"/>
          <p:cNvSpPr/>
          <p:nvPr/>
        </p:nvSpPr>
        <p:spPr>
          <a:xfrm>
            <a:off x="2061588" y="2178476"/>
            <a:ext cx="225300" cy="225337"/>
          </a:xfrm>
          <a:custGeom>
            <a:rect b="b" l="l" r="r" t="t"/>
            <a:pathLst>
              <a:path extrusionOk="0" h="6075" w="6074">
                <a:moveTo>
                  <a:pt x="3037" y="1"/>
                </a:moveTo>
                <a:cubicBezTo>
                  <a:pt x="3037" y="1"/>
                  <a:pt x="2899" y="2042"/>
                  <a:pt x="2470" y="2470"/>
                </a:cubicBezTo>
                <a:cubicBezTo>
                  <a:pt x="2042" y="2899"/>
                  <a:pt x="0" y="3037"/>
                  <a:pt x="0" y="3037"/>
                </a:cubicBezTo>
                <a:cubicBezTo>
                  <a:pt x="0" y="3037"/>
                  <a:pt x="2042" y="3176"/>
                  <a:pt x="2470" y="3604"/>
                </a:cubicBezTo>
                <a:cubicBezTo>
                  <a:pt x="2899" y="4033"/>
                  <a:pt x="3037" y="6074"/>
                  <a:pt x="3037" y="6074"/>
                </a:cubicBezTo>
                <a:cubicBezTo>
                  <a:pt x="3037" y="6074"/>
                  <a:pt x="3138" y="4071"/>
                  <a:pt x="3604" y="3604"/>
                </a:cubicBezTo>
                <a:cubicBezTo>
                  <a:pt x="4070" y="3138"/>
                  <a:pt x="6074" y="3037"/>
                  <a:pt x="6074" y="3037"/>
                </a:cubicBezTo>
                <a:cubicBezTo>
                  <a:pt x="6074" y="3037"/>
                  <a:pt x="3995" y="2861"/>
                  <a:pt x="3604" y="2470"/>
                </a:cubicBezTo>
                <a:cubicBezTo>
                  <a:pt x="3214" y="2067"/>
                  <a:pt x="3037" y="1"/>
                  <a:pt x="3037" y="1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2" name="Google Shape;2102;p154"/>
          <p:cNvSpPr/>
          <p:nvPr/>
        </p:nvSpPr>
        <p:spPr>
          <a:xfrm>
            <a:off x="4404647" y="2598215"/>
            <a:ext cx="224855" cy="225300"/>
          </a:xfrm>
          <a:custGeom>
            <a:rect b="b" l="l" r="r" t="t"/>
            <a:pathLst>
              <a:path extrusionOk="0" h="6074" w="6062">
                <a:moveTo>
                  <a:pt x="3025" y="0"/>
                </a:moveTo>
                <a:cubicBezTo>
                  <a:pt x="3025" y="0"/>
                  <a:pt x="2886" y="2029"/>
                  <a:pt x="2458" y="2470"/>
                </a:cubicBezTo>
                <a:cubicBezTo>
                  <a:pt x="2029" y="2898"/>
                  <a:pt x="0" y="3037"/>
                  <a:pt x="0" y="3037"/>
                </a:cubicBezTo>
                <a:cubicBezTo>
                  <a:pt x="0" y="3037"/>
                  <a:pt x="2042" y="3176"/>
                  <a:pt x="2458" y="3604"/>
                </a:cubicBezTo>
                <a:cubicBezTo>
                  <a:pt x="2886" y="4032"/>
                  <a:pt x="3025" y="6074"/>
                  <a:pt x="3025" y="6074"/>
                </a:cubicBezTo>
                <a:cubicBezTo>
                  <a:pt x="3025" y="6074"/>
                  <a:pt x="3138" y="4070"/>
                  <a:pt x="3604" y="3604"/>
                </a:cubicBezTo>
                <a:cubicBezTo>
                  <a:pt x="4058" y="3138"/>
                  <a:pt x="6062" y="3037"/>
                  <a:pt x="6062" y="3037"/>
                </a:cubicBezTo>
                <a:cubicBezTo>
                  <a:pt x="6062" y="3037"/>
                  <a:pt x="3995" y="2861"/>
                  <a:pt x="3604" y="2470"/>
                </a:cubicBezTo>
                <a:cubicBezTo>
                  <a:pt x="3201" y="2067"/>
                  <a:pt x="3025" y="0"/>
                  <a:pt x="3025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3" name="Google Shape;2103;p154"/>
          <p:cNvSpPr/>
          <p:nvPr/>
        </p:nvSpPr>
        <p:spPr>
          <a:xfrm>
            <a:off x="5038446" y="2070500"/>
            <a:ext cx="848343" cy="848380"/>
          </a:xfrm>
          <a:custGeom>
            <a:rect b="b" l="l" r="r" t="t"/>
            <a:pathLst>
              <a:path extrusionOk="0" h="22872" w="22871">
                <a:moveTo>
                  <a:pt x="11442" y="1"/>
                </a:moveTo>
                <a:cubicBezTo>
                  <a:pt x="5116" y="1"/>
                  <a:pt x="0" y="5117"/>
                  <a:pt x="0" y="11442"/>
                </a:cubicBezTo>
                <a:cubicBezTo>
                  <a:pt x="0" y="17755"/>
                  <a:pt x="5116" y="22871"/>
                  <a:pt x="11442" y="22871"/>
                </a:cubicBezTo>
                <a:cubicBezTo>
                  <a:pt x="17755" y="22871"/>
                  <a:pt x="22871" y="17755"/>
                  <a:pt x="22871" y="11442"/>
                </a:cubicBezTo>
                <a:cubicBezTo>
                  <a:pt x="22871" y="5117"/>
                  <a:pt x="17755" y="1"/>
                  <a:pt x="11442" y="1"/>
                </a:cubicBezTo>
                <a:close/>
              </a:path>
            </a:pathLst>
          </a:custGeom>
          <a:solidFill>
            <a:srgbClr val="FFBD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4" name="Google Shape;2104;p154"/>
          <p:cNvSpPr/>
          <p:nvPr/>
        </p:nvSpPr>
        <p:spPr>
          <a:xfrm>
            <a:off x="3051995" y="2070500"/>
            <a:ext cx="848380" cy="848380"/>
          </a:xfrm>
          <a:custGeom>
            <a:rect b="b" l="l" r="r" t="t"/>
            <a:pathLst>
              <a:path extrusionOk="0" h="22872" w="22872">
                <a:moveTo>
                  <a:pt x="11442" y="1"/>
                </a:moveTo>
                <a:cubicBezTo>
                  <a:pt x="5117" y="1"/>
                  <a:pt x="1" y="5117"/>
                  <a:pt x="1" y="11442"/>
                </a:cubicBezTo>
                <a:cubicBezTo>
                  <a:pt x="1" y="17755"/>
                  <a:pt x="5117" y="22871"/>
                  <a:pt x="11442" y="22871"/>
                </a:cubicBezTo>
                <a:cubicBezTo>
                  <a:pt x="17755" y="22871"/>
                  <a:pt x="22871" y="17755"/>
                  <a:pt x="22871" y="11442"/>
                </a:cubicBezTo>
                <a:cubicBezTo>
                  <a:pt x="22871" y="5117"/>
                  <a:pt x="17755" y="1"/>
                  <a:pt x="11442" y="1"/>
                </a:cubicBezTo>
                <a:close/>
              </a:path>
            </a:pathLst>
          </a:custGeom>
          <a:solidFill>
            <a:srgbClr val="FFBD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5" name="Google Shape;2105;p154"/>
          <p:cNvSpPr/>
          <p:nvPr/>
        </p:nvSpPr>
        <p:spPr>
          <a:xfrm>
            <a:off x="1065543" y="2070500"/>
            <a:ext cx="848380" cy="848380"/>
          </a:xfrm>
          <a:custGeom>
            <a:rect b="b" l="l" r="r" t="t"/>
            <a:pathLst>
              <a:path extrusionOk="0" h="22872" w="22872">
                <a:moveTo>
                  <a:pt x="11442" y="1"/>
                </a:moveTo>
                <a:cubicBezTo>
                  <a:pt x="5117" y="1"/>
                  <a:pt x="1" y="5117"/>
                  <a:pt x="1" y="11442"/>
                </a:cubicBezTo>
                <a:cubicBezTo>
                  <a:pt x="1" y="17755"/>
                  <a:pt x="5117" y="22871"/>
                  <a:pt x="11442" y="22871"/>
                </a:cubicBezTo>
                <a:cubicBezTo>
                  <a:pt x="17755" y="22871"/>
                  <a:pt x="22871" y="17755"/>
                  <a:pt x="22871" y="11442"/>
                </a:cubicBezTo>
                <a:cubicBezTo>
                  <a:pt x="22871" y="5117"/>
                  <a:pt x="17755" y="1"/>
                  <a:pt x="11442" y="1"/>
                </a:cubicBezTo>
                <a:close/>
              </a:path>
            </a:pathLst>
          </a:custGeom>
          <a:solidFill>
            <a:srgbClr val="FFBD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6" name="Google Shape;2106;p154"/>
          <p:cNvSpPr/>
          <p:nvPr/>
        </p:nvSpPr>
        <p:spPr>
          <a:xfrm>
            <a:off x="7013177" y="2070500"/>
            <a:ext cx="848380" cy="848380"/>
          </a:xfrm>
          <a:custGeom>
            <a:rect b="b" l="l" r="r" t="t"/>
            <a:pathLst>
              <a:path extrusionOk="0" h="22872" w="22872">
                <a:moveTo>
                  <a:pt x="11443" y="1"/>
                </a:moveTo>
                <a:cubicBezTo>
                  <a:pt x="5117" y="1"/>
                  <a:pt x="1" y="5117"/>
                  <a:pt x="1" y="11442"/>
                </a:cubicBezTo>
                <a:cubicBezTo>
                  <a:pt x="1" y="17755"/>
                  <a:pt x="5117" y="22871"/>
                  <a:pt x="11443" y="22871"/>
                </a:cubicBezTo>
                <a:cubicBezTo>
                  <a:pt x="17756" y="22871"/>
                  <a:pt x="22872" y="17755"/>
                  <a:pt x="22872" y="11442"/>
                </a:cubicBezTo>
                <a:cubicBezTo>
                  <a:pt x="22872" y="5117"/>
                  <a:pt x="17756" y="1"/>
                  <a:pt x="11443" y="1"/>
                </a:cubicBezTo>
                <a:close/>
              </a:path>
            </a:pathLst>
          </a:custGeom>
          <a:solidFill>
            <a:srgbClr val="FFBD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7" name="Google Shape;2107;p154"/>
          <p:cNvSpPr/>
          <p:nvPr/>
        </p:nvSpPr>
        <p:spPr>
          <a:xfrm>
            <a:off x="7232394" y="2479000"/>
            <a:ext cx="19659" cy="11721"/>
          </a:xfrm>
          <a:custGeom>
            <a:rect b="b" l="l" r="r" t="t"/>
            <a:pathLst>
              <a:path extrusionOk="0" fill="none" h="316" w="530">
                <a:moveTo>
                  <a:pt x="530" y="39"/>
                </a:moveTo>
                <a:lnTo>
                  <a:pt x="240" y="316"/>
                </a:lnTo>
                <a:lnTo>
                  <a:pt x="1" y="1"/>
                </a:lnTo>
              </a:path>
            </a:pathLst>
          </a:custGeom>
          <a:noFill/>
          <a:ln cap="rnd" cmpd="sng" w="157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8" name="Google Shape;2108;p154"/>
          <p:cNvSpPr/>
          <p:nvPr/>
        </p:nvSpPr>
        <p:spPr>
          <a:xfrm>
            <a:off x="1066200" y="2067515"/>
            <a:ext cx="850500" cy="850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9" name="Google Shape;2109;p154"/>
          <p:cNvSpPr/>
          <p:nvPr/>
        </p:nvSpPr>
        <p:spPr>
          <a:xfrm>
            <a:off x="3049225" y="2067515"/>
            <a:ext cx="850500" cy="850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0" name="Google Shape;2110;p154"/>
          <p:cNvSpPr/>
          <p:nvPr/>
        </p:nvSpPr>
        <p:spPr>
          <a:xfrm>
            <a:off x="5032250" y="2067515"/>
            <a:ext cx="850500" cy="850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1" name="Google Shape;2111;p154"/>
          <p:cNvSpPr/>
          <p:nvPr/>
        </p:nvSpPr>
        <p:spPr>
          <a:xfrm>
            <a:off x="7015275" y="2067515"/>
            <a:ext cx="850500" cy="850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2" name="Google Shape;2112;p154"/>
          <p:cNvSpPr txBox="1"/>
          <p:nvPr>
            <p:ph type="title"/>
          </p:nvPr>
        </p:nvSpPr>
        <p:spPr>
          <a:xfrm>
            <a:off x="1772400" y="493375"/>
            <a:ext cx="5599200" cy="85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113" name="Google Shape;2113;p154"/>
          <p:cNvSpPr txBox="1"/>
          <p:nvPr>
            <p:ph idx="1" type="body"/>
          </p:nvPr>
        </p:nvSpPr>
        <p:spPr>
          <a:xfrm>
            <a:off x="551199" y="3028750"/>
            <a:ext cx="1877100" cy="12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114" name="Google Shape;2114;p154"/>
          <p:cNvSpPr txBox="1"/>
          <p:nvPr>
            <p:ph idx="2" type="body"/>
          </p:nvPr>
        </p:nvSpPr>
        <p:spPr>
          <a:xfrm>
            <a:off x="2504025" y="3028750"/>
            <a:ext cx="1944300" cy="12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115" name="Google Shape;2115;p154"/>
          <p:cNvSpPr txBox="1"/>
          <p:nvPr>
            <p:ph idx="3" type="body"/>
          </p:nvPr>
        </p:nvSpPr>
        <p:spPr>
          <a:xfrm>
            <a:off x="4518213" y="3028750"/>
            <a:ext cx="1877100" cy="12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116" name="Google Shape;2116;p154"/>
          <p:cNvSpPr txBox="1"/>
          <p:nvPr>
            <p:ph idx="4" type="body"/>
          </p:nvPr>
        </p:nvSpPr>
        <p:spPr>
          <a:xfrm>
            <a:off x="6465214" y="3028750"/>
            <a:ext cx="1944300" cy="12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body">
  <p:cSld name="CUSTOM_20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155"/>
          <p:cNvSpPr txBox="1"/>
          <p:nvPr>
            <p:ph type="title"/>
          </p:nvPr>
        </p:nvSpPr>
        <p:spPr>
          <a:xfrm>
            <a:off x="311700" y="351650"/>
            <a:ext cx="8520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119" name="Google Shape;2119;p155"/>
          <p:cNvSpPr txBox="1"/>
          <p:nvPr>
            <p:ph idx="1" type="body"/>
          </p:nvPr>
        </p:nvSpPr>
        <p:spPr>
          <a:xfrm>
            <a:off x="311700" y="983875"/>
            <a:ext cx="6269100" cy="32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grpSp>
        <p:nvGrpSpPr>
          <p:cNvPr id="2120" name="Google Shape;2120;p155"/>
          <p:cNvGrpSpPr/>
          <p:nvPr/>
        </p:nvGrpSpPr>
        <p:grpSpPr>
          <a:xfrm rot="8100000">
            <a:off x="5236391" y="1020469"/>
            <a:ext cx="4761678" cy="4769769"/>
            <a:chOff x="5170488" y="360363"/>
            <a:chExt cx="9342438" cy="9358313"/>
          </a:xfrm>
        </p:grpSpPr>
        <p:sp>
          <p:nvSpPr>
            <p:cNvPr id="2121" name="Google Shape;2121;p155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2" name="Google Shape;2122;p155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8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23" name="Shape 2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Google Shape;2124;p156"/>
          <p:cNvGrpSpPr/>
          <p:nvPr/>
        </p:nvGrpSpPr>
        <p:grpSpPr>
          <a:xfrm>
            <a:off x="2241537" y="237313"/>
            <a:ext cx="4660942" cy="4668862"/>
            <a:chOff x="5170488" y="360363"/>
            <a:chExt cx="9342438" cy="9358313"/>
          </a:xfrm>
        </p:grpSpPr>
        <p:sp>
          <p:nvSpPr>
            <p:cNvPr id="2125" name="Google Shape;2125;p156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6" name="Google Shape;2126;p156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135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7" name="Google Shape;2127;p156"/>
          <p:cNvSpPr txBox="1"/>
          <p:nvPr>
            <p:ph type="title"/>
          </p:nvPr>
        </p:nvSpPr>
        <p:spPr>
          <a:xfrm>
            <a:off x="2983425" y="884950"/>
            <a:ext cx="3179700" cy="335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ograms">
  <p:cSld name="CUSTOM_10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28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9" name="Google Shape;2129;p157"/>
          <p:cNvGrpSpPr/>
          <p:nvPr/>
        </p:nvGrpSpPr>
        <p:grpSpPr>
          <a:xfrm>
            <a:off x="410325" y="830700"/>
            <a:ext cx="137700" cy="220550"/>
            <a:chOff x="1982700" y="3348900"/>
            <a:chExt cx="137700" cy="220550"/>
          </a:xfrm>
        </p:grpSpPr>
        <p:sp>
          <p:nvSpPr>
            <p:cNvPr id="2130" name="Google Shape;2130;p157"/>
            <p:cNvSpPr/>
            <p:nvPr/>
          </p:nvSpPr>
          <p:spPr>
            <a:xfrm>
              <a:off x="1982700" y="3348900"/>
              <a:ext cx="137700" cy="220550"/>
            </a:xfrm>
            <a:custGeom>
              <a:rect b="b" l="l" r="r" t="t"/>
              <a:pathLst>
                <a:path extrusionOk="0" h="8822" w="5508">
                  <a:moveTo>
                    <a:pt x="4764" y="366"/>
                  </a:moveTo>
                  <a:cubicBezTo>
                    <a:pt x="4965" y="366"/>
                    <a:pt x="5129" y="530"/>
                    <a:pt x="5142" y="732"/>
                  </a:cubicBezTo>
                  <a:lnTo>
                    <a:pt x="366" y="732"/>
                  </a:lnTo>
                  <a:cubicBezTo>
                    <a:pt x="366" y="530"/>
                    <a:pt x="530" y="366"/>
                    <a:pt x="744" y="366"/>
                  </a:cubicBezTo>
                  <a:close/>
                  <a:moveTo>
                    <a:pt x="5142" y="1097"/>
                  </a:moveTo>
                  <a:lnTo>
                    <a:pt x="5142" y="7713"/>
                  </a:lnTo>
                  <a:lnTo>
                    <a:pt x="366" y="7713"/>
                  </a:lnTo>
                  <a:lnTo>
                    <a:pt x="366" y="1097"/>
                  </a:lnTo>
                  <a:close/>
                  <a:moveTo>
                    <a:pt x="5142" y="8078"/>
                  </a:moveTo>
                  <a:cubicBezTo>
                    <a:pt x="5129" y="8280"/>
                    <a:pt x="4965" y="8443"/>
                    <a:pt x="4764" y="8443"/>
                  </a:cubicBezTo>
                  <a:lnTo>
                    <a:pt x="744" y="8443"/>
                  </a:lnTo>
                  <a:cubicBezTo>
                    <a:pt x="530" y="8443"/>
                    <a:pt x="366" y="8280"/>
                    <a:pt x="366" y="8078"/>
                  </a:cubicBezTo>
                  <a:close/>
                  <a:moveTo>
                    <a:pt x="744" y="1"/>
                  </a:moveTo>
                  <a:cubicBezTo>
                    <a:pt x="328" y="1"/>
                    <a:pt x="1" y="328"/>
                    <a:pt x="1" y="744"/>
                  </a:cubicBezTo>
                  <a:lnTo>
                    <a:pt x="1" y="8065"/>
                  </a:lnTo>
                  <a:cubicBezTo>
                    <a:pt x="1" y="8481"/>
                    <a:pt x="328" y="8821"/>
                    <a:pt x="744" y="8821"/>
                  </a:cubicBezTo>
                  <a:lnTo>
                    <a:pt x="4764" y="8821"/>
                  </a:lnTo>
                  <a:cubicBezTo>
                    <a:pt x="5167" y="8821"/>
                    <a:pt x="5507" y="8481"/>
                    <a:pt x="5507" y="8065"/>
                  </a:cubicBezTo>
                  <a:lnTo>
                    <a:pt x="5507" y="744"/>
                  </a:lnTo>
                  <a:cubicBezTo>
                    <a:pt x="5507" y="328"/>
                    <a:pt x="5167" y="1"/>
                    <a:pt x="4764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1" name="Google Shape;2131;p157"/>
            <p:cNvSpPr/>
            <p:nvPr/>
          </p:nvSpPr>
          <p:spPr>
            <a:xfrm>
              <a:off x="2014825" y="3477425"/>
              <a:ext cx="73425" cy="9175"/>
            </a:xfrm>
            <a:custGeom>
              <a:rect b="b" l="l" r="r" t="t"/>
              <a:pathLst>
                <a:path extrusionOk="0" h="367" w="2937">
                  <a:moveTo>
                    <a:pt x="177" y="1"/>
                  </a:moveTo>
                  <a:cubicBezTo>
                    <a:pt x="77" y="1"/>
                    <a:pt x="1" y="77"/>
                    <a:pt x="1" y="177"/>
                  </a:cubicBezTo>
                  <a:cubicBezTo>
                    <a:pt x="1" y="278"/>
                    <a:pt x="77" y="366"/>
                    <a:pt x="177" y="366"/>
                  </a:cubicBezTo>
                  <a:lnTo>
                    <a:pt x="2748" y="366"/>
                  </a:lnTo>
                  <a:cubicBezTo>
                    <a:pt x="2849" y="366"/>
                    <a:pt x="2937" y="278"/>
                    <a:pt x="2937" y="177"/>
                  </a:cubicBezTo>
                  <a:cubicBezTo>
                    <a:pt x="2937" y="77"/>
                    <a:pt x="2849" y="1"/>
                    <a:pt x="2748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2" name="Google Shape;2132;p157"/>
            <p:cNvSpPr/>
            <p:nvPr/>
          </p:nvSpPr>
          <p:spPr>
            <a:xfrm>
              <a:off x="2014825" y="3495700"/>
              <a:ext cx="73425" cy="9175"/>
            </a:xfrm>
            <a:custGeom>
              <a:rect b="b" l="l" r="r" t="t"/>
              <a:pathLst>
                <a:path extrusionOk="0" h="367" w="2937">
                  <a:moveTo>
                    <a:pt x="177" y="1"/>
                  </a:moveTo>
                  <a:cubicBezTo>
                    <a:pt x="77" y="1"/>
                    <a:pt x="1" y="89"/>
                    <a:pt x="1" y="190"/>
                  </a:cubicBezTo>
                  <a:cubicBezTo>
                    <a:pt x="1" y="291"/>
                    <a:pt x="77" y="366"/>
                    <a:pt x="177" y="366"/>
                  </a:cubicBezTo>
                  <a:lnTo>
                    <a:pt x="2748" y="366"/>
                  </a:lnTo>
                  <a:cubicBezTo>
                    <a:pt x="2849" y="366"/>
                    <a:pt x="2937" y="291"/>
                    <a:pt x="2937" y="190"/>
                  </a:cubicBezTo>
                  <a:cubicBezTo>
                    <a:pt x="2937" y="89"/>
                    <a:pt x="2849" y="1"/>
                    <a:pt x="2748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3" name="Google Shape;2133;p157"/>
            <p:cNvSpPr/>
            <p:nvPr/>
          </p:nvSpPr>
          <p:spPr>
            <a:xfrm>
              <a:off x="2037825" y="3514300"/>
              <a:ext cx="27450" cy="9150"/>
            </a:xfrm>
            <a:custGeom>
              <a:rect b="b" l="l" r="r" t="t"/>
              <a:pathLst>
                <a:path extrusionOk="0" h="366" w="1098">
                  <a:moveTo>
                    <a:pt x="177" y="0"/>
                  </a:moveTo>
                  <a:cubicBezTo>
                    <a:pt x="76" y="0"/>
                    <a:pt x="1" y="76"/>
                    <a:pt x="1" y="177"/>
                  </a:cubicBezTo>
                  <a:cubicBezTo>
                    <a:pt x="1" y="277"/>
                    <a:pt x="76" y="366"/>
                    <a:pt x="177" y="366"/>
                  </a:cubicBezTo>
                  <a:lnTo>
                    <a:pt x="908" y="366"/>
                  </a:lnTo>
                  <a:cubicBezTo>
                    <a:pt x="1009" y="366"/>
                    <a:pt x="1097" y="277"/>
                    <a:pt x="1097" y="177"/>
                  </a:cubicBezTo>
                  <a:cubicBezTo>
                    <a:pt x="1097" y="76"/>
                    <a:pt x="1009" y="0"/>
                    <a:pt x="908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4" name="Google Shape;2134;p157"/>
          <p:cNvGrpSpPr/>
          <p:nvPr/>
        </p:nvGrpSpPr>
        <p:grpSpPr>
          <a:xfrm>
            <a:off x="6206025" y="822825"/>
            <a:ext cx="236300" cy="236300"/>
            <a:chOff x="5554100" y="3341025"/>
            <a:chExt cx="236300" cy="236300"/>
          </a:xfrm>
        </p:grpSpPr>
        <p:sp>
          <p:nvSpPr>
            <p:cNvPr id="2135" name="Google Shape;2135;p157"/>
            <p:cNvSpPr/>
            <p:nvPr/>
          </p:nvSpPr>
          <p:spPr>
            <a:xfrm>
              <a:off x="5633500" y="3434900"/>
              <a:ext cx="77500" cy="9475"/>
            </a:xfrm>
            <a:custGeom>
              <a:rect b="b" l="l" r="r" t="t"/>
              <a:pathLst>
                <a:path extrusionOk="0" h="379" w="3100">
                  <a:moveTo>
                    <a:pt x="189" y="1"/>
                  </a:moveTo>
                  <a:cubicBezTo>
                    <a:pt x="88" y="1"/>
                    <a:pt x="0" y="76"/>
                    <a:pt x="0" y="190"/>
                  </a:cubicBezTo>
                  <a:cubicBezTo>
                    <a:pt x="0" y="291"/>
                    <a:pt x="88" y="379"/>
                    <a:pt x="189" y="379"/>
                  </a:cubicBezTo>
                  <a:lnTo>
                    <a:pt x="2911" y="379"/>
                  </a:lnTo>
                  <a:cubicBezTo>
                    <a:pt x="3012" y="379"/>
                    <a:pt x="3100" y="291"/>
                    <a:pt x="3100" y="190"/>
                  </a:cubicBezTo>
                  <a:cubicBezTo>
                    <a:pt x="3100" y="76"/>
                    <a:pt x="3012" y="1"/>
                    <a:pt x="291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157"/>
            <p:cNvSpPr/>
            <p:nvPr/>
          </p:nvSpPr>
          <p:spPr>
            <a:xfrm>
              <a:off x="5633500" y="3454125"/>
              <a:ext cx="77500" cy="9800"/>
            </a:xfrm>
            <a:custGeom>
              <a:rect b="b" l="l" r="r" t="t"/>
              <a:pathLst>
                <a:path extrusionOk="0" h="392" w="3100">
                  <a:moveTo>
                    <a:pt x="189" y="0"/>
                  </a:moveTo>
                  <a:cubicBezTo>
                    <a:pt x="88" y="0"/>
                    <a:pt x="0" y="89"/>
                    <a:pt x="0" y="202"/>
                  </a:cubicBezTo>
                  <a:cubicBezTo>
                    <a:pt x="0" y="303"/>
                    <a:pt x="88" y="391"/>
                    <a:pt x="189" y="391"/>
                  </a:cubicBezTo>
                  <a:lnTo>
                    <a:pt x="2911" y="391"/>
                  </a:lnTo>
                  <a:cubicBezTo>
                    <a:pt x="3012" y="391"/>
                    <a:pt x="3100" y="303"/>
                    <a:pt x="3100" y="202"/>
                  </a:cubicBezTo>
                  <a:cubicBezTo>
                    <a:pt x="3100" y="89"/>
                    <a:pt x="3012" y="0"/>
                    <a:pt x="291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7" name="Google Shape;2137;p157"/>
            <p:cNvSpPr/>
            <p:nvPr/>
          </p:nvSpPr>
          <p:spPr>
            <a:xfrm>
              <a:off x="5657750" y="3473650"/>
              <a:ext cx="29000" cy="9475"/>
            </a:xfrm>
            <a:custGeom>
              <a:rect b="b" l="l" r="r" t="t"/>
              <a:pathLst>
                <a:path extrusionOk="0" h="379" w="1160">
                  <a:moveTo>
                    <a:pt x="189" y="1"/>
                  </a:moveTo>
                  <a:cubicBezTo>
                    <a:pt x="89" y="1"/>
                    <a:pt x="0" y="89"/>
                    <a:pt x="0" y="190"/>
                  </a:cubicBezTo>
                  <a:cubicBezTo>
                    <a:pt x="0" y="303"/>
                    <a:pt x="89" y="379"/>
                    <a:pt x="189" y="379"/>
                  </a:cubicBezTo>
                  <a:lnTo>
                    <a:pt x="971" y="379"/>
                  </a:lnTo>
                  <a:cubicBezTo>
                    <a:pt x="1072" y="379"/>
                    <a:pt x="1160" y="303"/>
                    <a:pt x="1160" y="190"/>
                  </a:cubicBezTo>
                  <a:cubicBezTo>
                    <a:pt x="1160" y="89"/>
                    <a:pt x="1072" y="1"/>
                    <a:pt x="97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8" name="Google Shape;2138;p157"/>
            <p:cNvSpPr/>
            <p:nvPr/>
          </p:nvSpPr>
          <p:spPr>
            <a:xfrm>
              <a:off x="5554100" y="3341025"/>
              <a:ext cx="236300" cy="236300"/>
            </a:xfrm>
            <a:custGeom>
              <a:rect b="b" l="l" r="r" t="t"/>
              <a:pathLst>
                <a:path extrusionOk="0" h="9452" w="9452">
                  <a:moveTo>
                    <a:pt x="4726" y="379"/>
                  </a:moveTo>
                  <a:cubicBezTo>
                    <a:pt x="4928" y="379"/>
                    <a:pt x="5104" y="543"/>
                    <a:pt x="5104" y="744"/>
                  </a:cubicBezTo>
                  <a:cubicBezTo>
                    <a:pt x="5104" y="958"/>
                    <a:pt x="4928" y="1122"/>
                    <a:pt x="4726" y="1122"/>
                  </a:cubicBezTo>
                  <a:cubicBezTo>
                    <a:pt x="4524" y="1122"/>
                    <a:pt x="4348" y="958"/>
                    <a:pt x="4348" y="744"/>
                  </a:cubicBezTo>
                  <a:cubicBezTo>
                    <a:pt x="4348" y="543"/>
                    <a:pt x="4524" y="379"/>
                    <a:pt x="4726" y="379"/>
                  </a:cubicBezTo>
                  <a:close/>
                  <a:moveTo>
                    <a:pt x="1916" y="1538"/>
                  </a:moveTo>
                  <a:cubicBezTo>
                    <a:pt x="2017" y="1538"/>
                    <a:pt x="2118" y="1576"/>
                    <a:pt x="2181" y="1651"/>
                  </a:cubicBezTo>
                  <a:cubicBezTo>
                    <a:pt x="2332" y="1790"/>
                    <a:pt x="2332" y="2030"/>
                    <a:pt x="2181" y="2181"/>
                  </a:cubicBezTo>
                  <a:cubicBezTo>
                    <a:pt x="2111" y="2250"/>
                    <a:pt x="2017" y="2285"/>
                    <a:pt x="1921" y="2285"/>
                  </a:cubicBezTo>
                  <a:cubicBezTo>
                    <a:pt x="1825" y="2285"/>
                    <a:pt x="1727" y="2250"/>
                    <a:pt x="1651" y="2181"/>
                  </a:cubicBezTo>
                  <a:cubicBezTo>
                    <a:pt x="1588" y="2105"/>
                    <a:pt x="1551" y="2017"/>
                    <a:pt x="1551" y="1916"/>
                  </a:cubicBezTo>
                  <a:cubicBezTo>
                    <a:pt x="1551" y="1815"/>
                    <a:pt x="1588" y="1714"/>
                    <a:pt x="1651" y="1651"/>
                  </a:cubicBezTo>
                  <a:cubicBezTo>
                    <a:pt x="1727" y="1576"/>
                    <a:pt x="1815" y="1538"/>
                    <a:pt x="1916" y="1538"/>
                  </a:cubicBezTo>
                  <a:close/>
                  <a:moveTo>
                    <a:pt x="7536" y="1538"/>
                  </a:moveTo>
                  <a:cubicBezTo>
                    <a:pt x="7637" y="1538"/>
                    <a:pt x="7725" y="1576"/>
                    <a:pt x="7801" y="1651"/>
                  </a:cubicBezTo>
                  <a:cubicBezTo>
                    <a:pt x="7939" y="1790"/>
                    <a:pt x="7939" y="2030"/>
                    <a:pt x="7801" y="2181"/>
                  </a:cubicBezTo>
                  <a:cubicBezTo>
                    <a:pt x="7725" y="2250"/>
                    <a:pt x="7627" y="2285"/>
                    <a:pt x="7531" y="2285"/>
                  </a:cubicBezTo>
                  <a:cubicBezTo>
                    <a:pt x="7435" y="2285"/>
                    <a:pt x="7341" y="2250"/>
                    <a:pt x="7271" y="2181"/>
                  </a:cubicBezTo>
                  <a:cubicBezTo>
                    <a:pt x="7196" y="2105"/>
                    <a:pt x="7158" y="2017"/>
                    <a:pt x="7158" y="1916"/>
                  </a:cubicBezTo>
                  <a:cubicBezTo>
                    <a:pt x="7158" y="1815"/>
                    <a:pt x="7196" y="1714"/>
                    <a:pt x="7271" y="1651"/>
                  </a:cubicBezTo>
                  <a:cubicBezTo>
                    <a:pt x="7334" y="1576"/>
                    <a:pt x="7435" y="1538"/>
                    <a:pt x="7536" y="1538"/>
                  </a:cubicBezTo>
                  <a:close/>
                  <a:moveTo>
                    <a:pt x="757" y="4348"/>
                  </a:moveTo>
                  <a:cubicBezTo>
                    <a:pt x="958" y="4348"/>
                    <a:pt x="1135" y="4512"/>
                    <a:pt x="1135" y="4726"/>
                  </a:cubicBezTo>
                  <a:cubicBezTo>
                    <a:pt x="1135" y="4928"/>
                    <a:pt x="958" y="5092"/>
                    <a:pt x="757" y="5092"/>
                  </a:cubicBezTo>
                  <a:cubicBezTo>
                    <a:pt x="555" y="5092"/>
                    <a:pt x="379" y="4928"/>
                    <a:pt x="379" y="4726"/>
                  </a:cubicBezTo>
                  <a:cubicBezTo>
                    <a:pt x="379" y="4512"/>
                    <a:pt x="555" y="4348"/>
                    <a:pt x="757" y="4348"/>
                  </a:cubicBezTo>
                  <a:close/>
                  <a:moveTo>
                    <a:pt x="8695" y="4348"/>
                  </a:moveTo>
                  <a:cubicBezTo>
                    <a:pt x="8910" y="4348"/>
                    <a:pt x="9073" y="4512"/>
                    <a:pt x="9073" y="4726"/>
                  </a:cubicBezTo>
                  <a:cubicBezTo>
                    <a:pt x="9073" y="4928"/>
                    <a:pt x="8910" y="5092"/>
                    <a:pt x="8695" y="5092"/>
                  </a:cubicBezTo>
                  <a:cubicBezTo>
                    <a:pt x="8494" y="5092"/>
                    <a:pt x="8317" y="4928"/>
                    <a:pt x="8317" y="4726"/>
                  </a:cubicBezTo>
                  <a:cubicBezTo>
                    <a:pt x="8317" y="4512"/>
                    <a:pt x="8494" y="4348"/>
                    <a:pt x="8695" y="4348"/>
                  </a:cubicBezTo>
                  <a:close/>
                  <a:moveTo>
                    <a:pt x="4726" y="2382"/>
                  </a:moveTo>
                  <a:cubicBezTo>
                    <a:pt x="6024" y="2382"/>
                    <a:pt x="7070" y="3428"/>
                    <a:pt x="7070" y="4726"/>
                  </a:cubicBezTo>
                  <a:cubicBezTo>
                    <a:pt x="7070" y="6011"/>
                    <a:pt x="6024" y="7057"/>
                    <a:pt x="4726" y="7057"/>
                  </a:cubicBezTo>
                  <a:cubicBezTo>
                    <a:pt x="3441" y="7057"/>
                    <a:pt x="2382" y="6011"/>
                    <a:pt x="2382" y="4726"/>
                  </a:cubicBezTo>
                  <a:cubicBezTo>
                    <a:pt x="2382" y="3428"/>
                    <a:pt x="3441" y="2382"/>
                    <a:pt x="4726" y="2382"/>
                  </a:cubicBezTo>
                  <a:close/>
                  <a:moveTo>
                    <a:pt x="1921" y="7155"/>
                  </a:moveTo>
                  <a:cubicBezTo>
                    <a:pt x="2017" y="7155"/>
                    <a:pt x="2111" y="7190"/>
                    <a:pt x="2181" y="7259"/>
                  </a:cubicBezTo>
                  <a:cubicBezTo>
                    <a:pt x="2256" y="7334"/>
                    <a:pt x="2294" y="7423"/>
                    <a:pt x="2294" y="7523"/>
                  </a:cubicBezTo>
                  <a:cubicBezTo>
                    <a:pt x="2294" y="7624"/>
                    <a:pt x="2256" y="7725"/>
                    <a:pt x="2181" y="7788"/>
                  </a:cubicBezTo>
                  <a:cubicBezTo>
                    <a:pt x="2111" y="7864"/>
                    <a:pt x="2017" y="7902"/>
                    <a:pt x="1921" y="7902"/>
                  </a:cubicBezTo>
                  <a:cubicBezTo>
                    <a:pt x="1825" y="7902"/>
                    <a:pt x="1727" y="7864"/>
                    <a:pt x="1651" y="7788"/>
                  </a:cubicBezTo>
                  <a:cubicBezTo>
                    <a:pt x="1513" y="7649"/>
                    <a:pt x="1513" y="7410"/>
                    <a:pt x="1651" y="7259"/>
                  </a:cubicBezTo>
                  <a:cubicBezTo>
                    <a:pt x="1727" y="7190"/>
                    <a:pt x="1825" y="7155"/>
                    <a:pt x="1921" y="7155"/>
                  </a:cubicBezTo>
                  <a:close/>
                  <a:moveTo>
                    <a:pt x="7531" y="7155"/>
                  </a:moveTo>
                  <a:cubicBezTo>
                    <a:pt x="7627" y="7155"/>
                    <a:pt x="7725" y="7190"/>
                    <a:pt x="7801" y="7259"/>
                  </a:cubicBezTo>
                  <a:cubicBezTo>
                    <a:pt x="7864" y="7334"/>
                    <a:pt x="7914" y="7423"/>
                    <a:pt x="7914" y="7523"/>
                  </a:cubicBezTo>
                  <a:cubicBezTo>
                    <a:pt x="7914" y="7624"/>
                    <a:pt x="7864" y="7725"/>
                    <a:pt x="7801" y="7788"/>
                  </a:cubicBezTo>
                  <a:cubicBezTo>
                    <a:pt x="7725" y="7864"/>
                    <a:pt x="7627" y="7902"/>
                    <a:pt x="7531" y="7902"/>
                  </a:cubicBezTo>
                  <a:cubicBezTo>
                    <a:pt x="7435" y="7902"/>
                    <a:pt x="7341" y="7864"/>
                    <a:pt x="7271" y="7788"/>
                  </a:cubicBezTo>
                  <a:cubicBezTo>
                    <a:pt x="7120" y="7649"/>
                    <a:pt x="7120" y="7410"/>
                    <a:pt x="7271" y="7259"/>
                  </a:cubicBezTo>
                  <a:cubicBezTo>
                    <a:pt x="7341" y="7190"/>
                    <a:pt x="7435" y="7155"/>
                    <a:pt x="7531" y="7155"/>
                  </a:cubicBezTo>
                  <a:close/>
                  <a:moveTo>
                    <a:pt x="4726" y="8317"/>
                  </a:moveTo>
                  <a:cubicBezTo>
                    <a:pt x="4928" y="8317"/>
                    <a:pt x="5104" y="8481"/>
                    <a:pt x="5104" y="8695"/>
                  </a:cubicBezTo>
                  <a:cubicBezTo>
                    <a:pt x="5104" y="8897"/>
                    <a:pt x="4928" y="9061"/>
                    <a:pt x="4726" y="9061"/>
                  </a:cubicBezTo>
                  <a:cubicBezTo>
                    <a:pt x="4524" y="9061"/>
                    <a:pt x="4348" y="8897"/>
                    <a:pt x="4348" y="8695"/>
                  </a:cubicBezTo>
                  <a:cubicBezTo>
                    <a:pt x="4348" y="8481"/>
                    <a:pt x="4524" y="8317"/>
                    <a:pt x="4726" y="8317"/>
                  </a:cubicBezTo>
                  <a:close/>
                  <a:moveTo>
                    <a:pt x="4726" y="1"/>
                  </a:moveTo>
                  <a:cubicBezTo>
                    <a:pt x="4310" y="1"/>
                    <a:pt x="3970" y="328"/>
                    <a:pt x="3970" y="744"/>
                  </a:cubicBezTo>
                  <a:cubicBezTo>
                    <a:pt x="3970" y="1097"/>
                    <a:pt x="4209" y="1399"/>
                    <a:pt x="4537" y="1475"/>
                  </a:cubicBezTo>
                  <a:lnTo>
                    <a:pt x="4537" y="2004"/>
                  </a:lnTo>
                  <a:cubicBezTo>
                    <a:pt x="3932" y="2042"/>
                    <a:pt x="3378" y="2294"/>
                    <a:pt x="2937" y="2672"/>
                  </a:cubicBezTo>
                  <a:lnTo>
                    <a:pt x="2571" y="2294"/>
                  </a:lnTo>
                  <a:cubicBezTo>
                    <a:pt x="2735" y="2004"/>
                    <a:pt x="2697" y="1626"/>
                    <a:pt x="2458" y="1374"/>
                  </a:cubicBezTo>
                  <a:cubicBezTo>
                    <a:pt x="2307" y="1229"/>
                    <a:pt x="2111" y="1157"/>
                    <a:pt x="1918" y="1157"/>
                  </a:cubicBezTo>
                  <a:cubicBezTo>
                    <a:pt x="1724" y="1157"/>
                    <a:pt x="1532" y="1229"/>
                    <a:pt x="1387" y="1374"/>
                  </a:cubicBezTo>
                  <a:cubicBezTo>
                    <a:pt x="1097" y="1677"/>
                    <a:pt x="1097" y="2156"/>
                    <a:pt x="1387" y="2445"/>
                  </a:cubicBezTo>
                  <a:cubicBezTo>
                    <a:pt x="1525" y="2584"/>
                    <a:pt x="1714" y="2672"/>
                    <a:pt x="1916" y="2672"/>
                  </a:cubicBezTo>
                  <a:cubicBezTo>
                    <a:pt x="2055" y="2672"/>
                    <a:pt x="2181" y="2634"/>
                    <a:pt x="2307" y="2559"/>
                  </a:cubicBezTo>
                  <a:lnTo>
                    <a:pt x="2672" y="2937"/>
                  </a:lnTo>
                  <a:cubicBezTo>
                    <a:pt x="2294" y="3365"/>
                    <a:pt x="2055" y="3920"/>
                    <a:pt x="2017" y="4524"/>
                  </a:cubicBezTo>
                  <a:lnTo>
                    <a:pt x="1488" y="4524"/>
                  </a:lnTo>
                  <a:cubicBezTo>
                    <a:pt x="1399" y="4209"/>
                    <a:pt x="1110" y="3970"/>
                    <a:pt x="757" y="3970"/>
                  </a:cubicBezTo>
                  <a:cubicBezTo>
                    <a:pt x="341" y="3970"/>
                    <a:pt x="1" y="4298"/>
                    <a:pt x="1" y="4713"/>
                  </a:cubicBezTo>
                  <a:cubicBezTo>
                    <a:pt x="1" y="5142"/>
                    <a:pt x="341" y="5470"/>
                    <a:pt x="757" y="5470"/>
                  </a:cubicBezTo>
                  <a:cubicBezTo>
                    <a:pt x="1110" y="5470"/>
                    <a:pt x="1399" y="5230"/>
                    <a:pt x="1488" y="4915"/>
                  </a:cubicBezTo>
                  <a:lnTo>
                    <a:pt x="2017" y="4915"/>
                  </a:lnTo>
                  <a:cubicBezTo>
                    <a:pt x="2055" y="5520"/>
                    <a:pt x="2294" y="6074"/>
                    <a:pt x="2672" y="6503"/>
                  </a:cubicBezTo>
                  <a:lnTo>
                    <a:pt x="2307" y="6881"/>
                  </a:lnTo>
                  <a:cubicBezTo>
                    <a:pt x="2187" y="6808"/>
                    <a:pt x="2053" y="6772"/>
                    <a:pt x="1919" y="6772"/>
                  </a:cubicBezTo>
                  <a:cubicBezTo>
                    <a:pt x="1727" y="6772"/>
                    <a:pt x="1535" y="6846"/>
                    <a:pt x="1387" y="6994"/>
                  </a:cubicBezTo>
                  <a:cubicBezTo>
                    <a:pt x="1097" y="7284"/>
                    <a:pt x="1097" y="7763"/>
                    <a:pt x="1387" y="8065"/>
                  </a:cubicBezTo>
                  <a:cubicBezTo>
                    <a:pt x="1525" y="8204"/>
                    <a:pt x="1714" y="8280"/>
                    <a:pt x="1916" y="8280"/>
                  </a:cubicBezTo>
                  <a:cubicBezTo>
                    <a:pt x="2118" y="8280"/>
                    <a:pt x="2307" y="8204"/>
                    <a:pt x="2458" y="8065"/>
                  </a:cubicBezTo>
                  <a:cubicBezTo>
                    <a:pt x="2697" y="7813"/>
                    <a:pt x="2735" y="7435"/>
                    <a:pt x="2571" y="7145"/>
                  </a:cubicBezTo>
                  <a:lnTo>
                    <a:pt x="2937" y="6780"/>
                  </a:lnTo>
                  <a:cubicBezTo>
                    <a:pt x="3378" y="7145"/>
                    <a:pt x="3932" y="7397"/>
                    <a:pt x="4537" y="7435"/>
                  </a:cubicBezTo>
                  <a:lnTo>
                    <a:pt x="4537" y="7965"/>
                  </a:lnTo>
                  <a:cubicBezTo>
                    <a:pt x="4209" y="8040"/>
                    <a:pt x="3970" y="8343"/>
                    <a:pt x="3970" y="8695"/>
                  </a:cubicBezTo>
                  <a:cubicBezTo>
                    <a:pt x="3970" y="9111"/>
                    <a:pt x="4310" y="9451"/>
                    <a:pt x="4726" y="9451"/>
                  </a:cubicBezTo>
                  <a:cubicBezTo>
                    <a:pt x="5142" y="9451"/>
                    <a:pt x="5482" y="9111"/>
                    <a:pt x="5482" y="8695"/>
                  </a:cubicBezTo>
                  <a:cubicBezTo>
                    <a:pt x="5482" y="8343"/>
                    <a:pt x="5243" y="8040"/>
                    <a:pt x="4915" y="7965"/>
                  </a:cubicBezTo>
                  <a:lnTo>
                    <a:pt x="4915" y="7435"/>
                  </a:lnTo>
                  <a:cubicBezTo>
                    <a:pt x="5520" y="7397"/>
                    <a:pt x="6074" y="7145"/>
                    <a:pt x="6515" y="6780"/>
                  </a:cubicBezTo>
                  <a:lnTo>
                    <a:pt x="6881" y="7145"/>
                  </a:lnTo>
                  <a:cubicBezTo>
                    <a:pt x="6717" y="7435"/>
                    <a:pt x="6755" y="7813"/>
                    <a:pt x="6994" y="8065"/>
                  </a:cubicBezTo>
                  <a:cubicBezTo>
                    <a:pt x="7145" y="8204"/>
                    <a:pt x="7334" y="8280"/>
                    <a:pt x="7536" y="8280"/>
                  </a:cubicBezTo>
                  <a:cubicBezTo>
                    <a:pt x="7738" y="8280"/>
                    <a:pt x="7927" y="8204"/>
                    <a:pt x="8065" y="8065"/>
                  </a:cubicBezTo>
                  <a:cubicBezTo>
                    <a:pt x="8368" y="7763"/>
                    <a:pt x="8368" y="7284"/>
                    <a:pt x="8065" y="6994"/>
                  </a:cubicBezTo>
                  <a:cubicBezTo>
                    <a:pt x="7924" y="6846"/>
                    <a:pt x="7731" y="6772"/>
                    <a:pt x="7540" y="6772"/>
                  </a:cubicBezTo>
                  <a:cubicBezTo>
                    <a:pt x="7406" y="6772"/>
                    <a:pt x="7272" y="6808"/>
                    <a:pt x="7158" y="6881"/>
                  </a:cubicBezTo>
                  <a:lnTo>
                    <a:pt x="6780" y="6503"/>
                  </a:lnTo>
                  <a:cubicBezTo>
                    <a:pt x="7158" y="6074"/>
                    <a:pt x="7397" y="5520"/>
                    <a:pt x="7448" y="4915"/>
                  </a:cubicBezTo>
                  <a:lnTo>
                    <a:pt x="7964" y="4915"/>
                  </a:lnTo>
                  <a:cubicBezTo>
                    <a:pt x="8053" y="5230"/>
                    <a:pt x="8343" y="5470"/>
                    <a:pt x="8695" y="5470"/>
                  </a:cubicBezTo>
                  <a:cubicBezTo>
                    <a:pt x="9111" y="5470"/>
                    <a:pt x="9451" y="5142"/>
                    <a:pt x="9451" y="4726"/>
                  </a:cubicBezTo>
                  <a:cubicBezTo>
                    <a:pt x="9451" y="4298"/>
                    <a:pt x="9111" y="3970"/>
                    <a:pt x="8695" y="3970"/>
                  </a:cubicBezTo>
                  <a:cubicBezTo>
                    <a:pt x="8343" y="3970"/>
                    <a:pt x="8053" y="4209"/>
                    <a:pt x="7964" y="4524"/>
                  </a:cubicBezTo>
                  <a:lnTo>
                    <a:pt x="7448" y="4524"/>
                  </a:lnTo>
                  <a:cubicBezTo>
                    <a:pt x="7397" y="3920"/>
                    <a:pt x="7158" y="3365"/>
                    <a:pt x="6780" y="2937"/>
                  </a:cubicBezTo>
                  <a:lnTo>
                    <a:pt x="7158" y="2559"/>
                  </a:lnTo>
                  <a:cubicBezTo>
                    <a:pt x="7271" y="2634"/>
                    <a:pt x="7397" y="2672"/>
                    <a:pt x="7536" y="2672"/>
                  </a:cubicBezTo>
                  <a:cubicBezTo>
                    <a:pt x="7738" y="2672"/>
                    <a:pt x="7927" y="2584"/>
                    <a:pt x="8065" y="2445"/>
                  </a:cubicBezTo>
                  <a:cubicBezTo>
                    <a:pt x="8368" y="2156"/>
                    <a:pt x="8368" y="1677"/>
                    <a:pt x="8065" y="1374"/>
                  </a:cubicBezTo>
                  <a:cubicBezTo>
                    <a:pt x="7920" y="1229"/>
                    <a:pt x="7728" y="1157"/>
                    <a:pt x="7536" y="1157"/>
                  </a:cubicBezTo>
                  <a:cubicBezTo>
                    <a:pt x="7344" y="1157"/>
                    <a:pt x="7152" y="1229"/>
                    <a:pt x="7007" y="1374"/>
                  </a:cubicBezTo>
                  <a:cubicBezTo>
                    <a:pt x="6755" y="1626"/>
                    <a:pt x="6717" y="2004"/>
                    <a:pt x="6881" y="2294"/>
                  </a:cubicBezTo>
                  <a:lnTo>
                    <a:pt x="6515" y="2672"/>
                  </a:lnTo>
                  <a:cubicBezTo>
                    <a:pt x="6074" y="2294"/>
                    <a:pt x="5520" y="2042"/>
                    <a:pt x="4915" y="2004"/>
                  </a:cubicBezTo>
                  <a:lnTo>
                    <a:pt x="4915" y="1475"/>
                  </a:lnTo>
                  <a:cubicBezTo>
                    <a:pt x="5243" y="1399"/>
                    <a:pt x="5482" y="1097"/>
                    <a:pt x="5482" y="744"/>
                  </a:cubicBezTo>
                  <a:cubicBezTo>
                    <a:pt x="5482" y="328"/>
                    <a:pt x="5142" y="1"/>
                    <a:pt x="4726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9" name="Google Shape;2139;p157"/>
          <p:cNvGrpSpPr/>
          <p:nvPr/>
        </p:nvGrpSpPr>
        <p:grpSpPr>
          <a:xfrm>
            <a:off x="410325" y="2822025"/>
            <a:ext cx="244175" cy="208900"/>
            <a:chOff x="1982700" y="5179800"/>
            <a:chExt cx="244175" cy="208900"/>
          </a:xfrm>
        </p:grpSpPr>
        <p:sp>
          <p:nvSpPr>
            <p:cNvPr id="2140" name="Google Shape;2140;p157"/>
            <p:cNvSpPr/>
            <p:nvPr/>
          </p:nvSpPr>
          <p:spPr>
            <a:xfrm>
              <a:off x="1982700" y="5179800"/>
              <a:ext cx="244175" cy="208900"/>
            </a:xfrm>
            <a:custGeom>
              <a:rect b="b" l="l" r="r" t="t"/>
              <a:pathLst>
                <a:path extrusionOk="0" h="8356" w="9767">
                  <a:moveTo>
                    <a:pt x="9350" y="404"/>
                  </a:moveTo>
                  <a:lnTo>
                    <a:pt x="9350" y="4487"/>
                  </a:lnTo>
                  <a:lnTo>
                    <a:pt x="7120" y="4487"/>
                  </a:lnTo>
                  <a:lnTo>
                    <a:pt x="7120" y="3668"/>
                  </a:lnTo>
                  <a:cubicBezTo>
                    <a:pt x="7120" y="3554"/>
                    <a:pt x="7019" y="3466"/>
                    <a:pt x="6906" y="3466"/>
                  </a:cubicBezTo>
                  <a:lnTo>
                    <a:pt x="3050" y="3466"/>
                  </a:lnTo>
                  <a:lnTo>
                    <a:pt x="3050" y="404"/>
                  </a:lnTo>
                  <a:close/>
                  <a:moveTo>
                    <a:pt x="6704" y="3869"/>
                  </a:moveTo>
                  <a:lnTo>
                    <a:pt x="6704" y="7939"/>
                  </a:lnTo>
                  <a:lnTo>
                    <a:pt x="404" y="7939"/>
                  </a:lnTo>
                  <a:lnTo>
                    <a:pt x="404" y="3869"/>
                  </a:lnTo>
                  <a:close/>
                  <a:moveTo>
                    <a:pt x="2848" y="1"/>
                  </a:moveTo>
                  <a:cubicBezTo>
                    <a:pt x="2735" y="1"/>
                    <a:pt x="2634" y="89"/>
                    <a:pt x="2634" y="202"/>
                  </a:cubicBezTo>
                  <a:lnTo>
                    <a:pt x="2634" y="3466"/>
                  </a:lnTo>
                  <a:lnTo>
                    <a:pt x="202" y="3466"/>
                  </a:lnTo>
                  <a:cubicBezTo>
                    <a:pt x="89" y="3466"/>
                    <a:pt x="1" y="3554"/>
                    <a:pt x="1" y="3668"/>
                  </a:cubicBezTo>
                  <a:lnTo>
                    <a:pt x="1" y="8141"/>
                  </a:lnTo>
                  <a:cubicBezTo>
                    <a:pt x="1" y="8254"/>
                    <a:pt x="89" y="8343"/>
                    <a:pt x="190" y="8355"/>
                  </a:cubicBezTo>
                  <a:lnTo>
                    <a:pt x="6906" y="8355"/>
                  </a:lnTo>
                  <a:cubicBezTo>
                    <a:pt x="7019" y="8355"/>
                    <a:pt x="7120" y="8254"/>
                    <a:pt x="7120" y="8141"/>
                  </a:cubicBezTo>
                  <a:lnTo>
                    <a:pt x="7120" y="4890"/>
                  </a:lnTo>
                  <a:lnTo>
                    <a:pt x="7435" y="4890"/>
                  </a:lnTo>
                  <a:lnTo>
                    <a:pt x="7460" y="4903"/>
                  </a:lnTo>
                  <a:lnTo>
                    <a:pt x="7460" y="4890"/>
                  </a:lnTo>
                  <a:lnTo>
                    <a:pt x="9552" y="4890"/>
                  </a:lnTo>
                  <a:cubicBezTo>
                    <a:pt x="9666" y="4890"/>
                    <a:pt x="9766" y="4802"/>
                    <a:pt x="9766" y="4688"/>
                  </a:cubicBezTo>
                  <a:lnTo>
                    <a:pt x="9766" y="202"/>
                  </a:lnTo>
                  <a:cubicBezTo>
                    <a:pt x="9766" y="89"/>
                    <a:pt x="9666" y="1"/>
                    <a:pt x="9552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1" name="Google Shape;2141;p157"/>
            <p:cNvSpPr/>
            <p:nvPr/>
          </p:nvSpPr>
          <p:spPr>
            <a:xfrm>
              <a:off x="2039100" y="5291950"/>
              <a:ext cx="86325" cy="10100"/>
            </a:xfrm>
            <a:custGeom>
              <a:rect b="b" l="l" r="r" t="t"/>
              <a:pathLst>
                <a:path extrusionOk="0" h="404" w="3453">
                  <a:moveTo>
                    <a:pt x="202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16"/>
                    <a:pt x="88" y="404"/>
                    <a:pt x="202" y="404"/>
                  </a:cubicBezTo>
                  <a:lnTo>
                    <a:pt x="3251" y="404"/>
                  </a:lnTo>
                  <a:cubicBezTo>
                    <a:pt x="3365" y="404"/>
                    <a:pt x="3453" y="316"/>
                    <a:pt x="3453" y="202"/>
                  </a:cubicBezTo>
                  <a:cubicBezTo>
                    <a:pt x="3453" y="89"/>
                    <a:pt x="3365" y="1"/>
                    <a:pt x="325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2" name="Google Shape;2142;p157"/>
            <p:cNvSpPr/>
            <p:nvPr/>
          </p:nvSpPr>
          <p:spPr>
            <a:xfrm>
              <a:off x="2039100" y="5312125"/>
              <a:ext cx="86325" cy="10400"/>
            </a:xfrm>
            <a:custGeom>
              <a:rect b="b" l="l" r="r" t="t"/>
              <a:pathLst>
                <a:path extrusionOk="0" h="416" w="3453">
                  <a:moveTo>
                    <a:pt x="202" y="0"/>
                  </a:moveTo>
                  <a:cubicBezTo>
                    <a:pt x="88" y="0"/>
                    <a:pt x="0" y="88"/>
                    <a:pt x="0" y="202"/>
                  </a:cubicBezTo>
                  <a:cubicBezTo>
                    <a:pt x="0" y="315"/>
                    <a:pt x="88" y="416"/>
                    <a:pt x="202" y="416"/>
                  </a:cubicBezTo>
                  <a:lnTo>
                    <a:pt x="3251" y="416"/>
                  </a:lnTo>
                  <a:cubicBezTo>
                    <a:pt x="3365" y="416"/>
                    <a:pt x="3453" y="315"/>
                    <a:pt x="3453" y="202"/>
                  </a:cubicBezTo>
                  <a:cubicBezTo>
                    <a:pt x="3453" y="88"/>
                    <a:pt x="3365" y="0"/>
                    <a:pt x="325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3" name="Google Shape;2143;p157"/>
            <p:cNvSpPr/>
            <p:nvPr/>
          </p:nvSpPr>
          <p:spPr>
            <a:xfrm>
              <a:off x="2039100" y="5332600"/>
              <a:ext cx="86325" cy="10100"/>
            </a:xfrm>
            <a:custGeom>
              <a:rect b="b" l="l" r="r" t="t"/>
              <a:pathLst>
                <a:path extrusionOk="0" h="404" w="3453">
                  <a:moveTo>
                    <a:pt x="202" y="0"/>
                  </a:moveTo>
                  <a:cubicBezTo>
                    <a:pt x="88" y="0"/>
                    <a:pt x="0" y="88"/>
                    <a:pt x="0" y="202"/>
                  </a:cubicBezTo>
                  <a:cubicBezTo>
                    <a:pt x="0" y="315"/>
                    <a:pt x="88" y="403"/>
                    <a:pt x="202" y="403"/>
                  </a:cubicBezTo>
                  <a:lnTo>
                    <a:pt x="3251" y="403"/>
                  </a:lnTo>
                  <a:cubicBezTo>
                    <a:pt x="3365" y="403"/>
                    <a:pt x="3453" y="315"/>
                    <a:pt x="3453" y="202"/>
                  </a:cubicBezTo>
                  <a:cubicBezTo>
                    <a:pt x="3453" y="88"/>
                    <a:pt x="3365" y="0"/>
                    <a:pt x="325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4" name="Google Shape;2144;p157"/>
            <p:cNvSpPr/>
            <p:nvPr/>
          </p:nvSpPr>
          <p:spPr>
            <a:xfrm>
              <a:off x="2039100" y="5352750"/>
              <a:ext cx="86325" cy="10425"/>
            </a:xfrm>
            <a:custGeom>
              <a:rect b="b" l="l" r="r" t="t"/>
              <a:pathLst>
                <a:path extrusionOk="0" h="417" w="3453">
                  <a:moveTo>
                    <a:pt x="202" y="1"/>
                  </a:moveTo>
                  <a:cubicBezTo>
                    <a:pt x="88" y="1"/>
                    <a:pt x="0" y="101"/>
                    <a:pt x="0" y="215"/>
                  </a:cubicBezTo>
                  <a:cubicBezTo>
                    <a:pt x="0" y="328"/>
                    <a:pt x="88" y="417"/>
                    <a:pt x="202" y="417"/>
                  </a:cubicBezTo>
                  <a:lnTo>
                    <a:pt x="3251" y="417"/>
                  </a:lnTo>
                  <a:cubicBezTo>
                    <a:pt x="3365" y="417"/>
                    <a:pt x="3453" y="328"/>
                    <a:pt x="3453" y="215"/>
                  </a:cubicBezTo>
                  <a:cubicBezTo>
                    <a:pt x="3453" y="101"/>
                    <a:pt x="3365" y="1"/>
                    <a:pt x="325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5" name="Google Shape;2145;p157"/>
            <p:cNvSpPr/>
            <p:nvPr/>
          </p:nvSpPr>
          <p:spPr>
            <a:xfrm>
              <a:off x="2017675" y="5291950"/>
              <a:ext cx="10425" cy="10100"/>
            </a:xfrm>
            <a:custGeom>
              <a:rect b="b" l="l" r="r" t="t"/>
              <a:pathLst>
                <a:path extrusionOk="0" h="404" w="417">
                  <a:moveTo>
                    <a:pt x="202" y="1"/>
                  </a:moveTo>
                  <a:cubicBezTo>
                    <a:pt x="89" y="1"/>
                    <a:pt x="0" y="89"/>
                    <a:pt x="0" y="202"/>
                  </a:cubicBezTo>
                  <a:cubicBezTo>
                    <a:pt x="0" y="316"/>
                    <a:pt x="89" y="404"/>
                    <a:pt x="202" y="404"/>
                  </a:cubicBezTo>
                  <a:lnTo>
                    <a:pt x="215" y="404"/>
                  </a:lnTo>
                  <a:cubicBezTo>
                    <a:pt x="328" y="404"/>
                    <a:pt x="416" y="316"/>
                    <a:pt x="416" y="202"/>
                  </a:cubicBezTo>
                  <a:cubicBezTo>
                    <a:pt x="416" y="89"/>
                    <a:pt x="328" y="1"/>
                    <a:pt x="215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6" name="Google Shape;2146;p157"/>
            <p:cNvSpPr/>
            <p:nvPr/>
          </p:nvSpPr>
          <p:spPr>
            <a:xfrm>
              <a:off x="2017675" y="5312125"/>
              <a:ext cx="10425" cy="10400"/>
            </a:xfrm>
            <a:custGeom>
              <a:rect b="b" l="l" r="r" t="t"/>
              <a:pathLst>
                <a:path extrusionOk="0" h="416" w="417">
                  <a:moveTo>
                    <a:pt x="202" y="0"/>
                  </a:moveTo>
                  <a:cubicBezTo>
                    <a:pt x="89" y="0"/>
                    <a:pt x="0" y="88"/>
                    <a:pt x="0" y="202"/>
                  </a:cubicBezTo>
                  <a:cubicBezTo>
                    <a:pt x="0" y="315"/>
                    <a:pt x="89" y="416"/>
                    <a:pt x="202" y="416"/>
                  </a:cubicBezTo>
                  <a:lnTo>
                    <a:pt x="215" y="416"/>
                  </a:lnTo>
                  <a:cubicBezTo>
                    <a:pt x="328" y="416"/>
                    <a:pt x="416" y="315"/>
                    <a:pt x="416" y="202"/>
                  </a:cubicBezTo>
                  <a:cubicBezTo>
                    <a:pt x="416" y="88"/>
                    <a:pt x="328" y="0"/>
                    <a:pt x="215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7" name="Google Shape;2147;p157"/>
            <p:cNvSpPr/>
            <p:nvPr/>
          </p:nvSpPr>
          <p:spPr>
            <a:xfrm>
              <a:off x="2017675" y="5332600"/>
              <a:ext cx="10425" cy="10100"/>
            </a:xfrm>
            <a:custGeom>
              <a:rect b="b" l="l" r="r" t="t"/>
              <a:pathLst>
                <a:path extrusionOk="0" h="404" w="417">
                  <a:moveTo>
                    <a:pt x="202" y="0"/>
                  </a:moveTo>
                  <a:cubicBezTo>
                    <a:pt x="89" y="0"/>
                    <a:pt x="0" y="88"/>
                    <a:pt x="0" y="202"/>
                  </a:cubicBezTo>
                  <a:cubicBezTo>
                    <a:pt x="0" y="315"/>
                    <a:pt x="89" y="403"/>
                    <a:pt x="202" y="403"/>
                  </a:cubicBezTo>
                  <a:lnTo>
                    <a:pt x="215" y="403"/>
                  </a:lnTo>
                  <a:cubicBezTo>
                    <a:pt x="328" y="403"/>
                    <a:pt x="416" y="315"/>
                    <a:pt x="416" y="202"/>
                  </a:cubicBezTo>
                  <a:cubicBezTo>
                    <a:pt x="416" y="88"/>
                    <a:pt x="328" y="0"/>
                    <a:pt x="215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8" name="Google Shape;2148;p157"/>
            <p:cNvSpPr/>
            <p:nvPr/>
          </p:nvSpPr>
          <p:spPr>
            <a:xfrm>
              <a:off x="2017675" y="5352750"/>
              <a:ext cx="10425" cy="10425"/>
            </a:xfrm>
            <a:custGeom>
              <a:rect b="b" l="l" r="r" t="t"/>
              <a:pathLst>
                <a:path extrusionOk="0" h="417" w="417">
                  <a:moveTo>
                    <a:pt x="202" y="1"/>
                  </a:moveTo>
                  <a:cubicBezTo>
                    <a:pt x="89" y="1"/>
                    <a:pt x="0" y="101"/>
                    <a:pt x="0" y="215"/>
                  </a:cubicBezTo>
                  <a:cubicBezTo>
                    <a:pt x="0" y="328"/>
                    <a:pt x="89" y="417"/>
                    <a:pt x="202" y="417"/>
                  </a:cubicBezTo>
                  <a:lnTo>
                    <a:pt x="215" y="417"/>
                  </a:lnTo>
                  <a:cubicBezTo>
                    <a:pt x="328" y="417"/>
                    <a:pt x="416" y="328"/>
                    <a:pt x="416" y="215"/>
                  </a:cubicBezTo>
                  <a:cubicBezTo>
                    <a:pt x="416" y="101"/>
                    <a:pt x="328" y="1"/>
                    <a:pt x="215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9" name="Google Shape;2149;p157"/>
            <p:cNvSpPr/>
            <p:nvPr/>
          </p:nvSpPr>
          <p:spPr>
            <a:xfrm>
              <a:off x="2105250" y="5205325"/>
              <a:ext cx="86350" cy="10100"/>
            </a:xfrm>
            <a:custGeom>
              <a:rect b="b" l="l" r="r" t="t"/>
              <a:pathLst>
                <a:path extrusionOk="0" h="404" w="3454">
                  <a:moveTo>
                    <a:pt x="202" y="0"/>
                  </a:moveTo>
                  <a:cubicBezTo>
                    <a:pt x="89" y="0"/>
                    <a:pt x="0" y="89"/>
                    <a:pt x="0" y="202"/>
                  </a:cubicBezTo>
                  <a:cubicBezTo>
                    <a:pt x="0" y="316"/>
                    <a:pt x="89" y="404"/>
                    <a:pt x="202" y="404"/>
                  </a:cubicBezTo>
                  <a:lnTo>
                    <a:pt x="3251" y="404"/>
                  </a:lnTo>
                  <a:cubicBezTo>
                    <a:pt x="3365" y="404"/>
                    <a:pt x="3453" y="316"/>
                    <a:pt x="3453" y="202"/>
                  </a:cubicBezTo>
                  <a:cubicBezTo>
                    <a:pt x="3453" y="89"/>
                    <a:pt x="3365" y="0"/>
                    <a:pt x="325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0" name="Google Shape;2150;p157"/>
            <p:cNvSpPr/>
            <p:nvPr/>
          </p:nvSpPr>
          <p:spPr>
            <a:xfrm>
              <a:off x="2105250" y="5225475"/>
              <a:ext cx="86350" cy="10425"/>
            </a:xfrm>
            <a:custGeom>
              <a:rect b="b" l="l" r="r" t="t"/>
              <a:pathLst>
                <a:path extrusionOk="0" h="417" w="3454">
                  <a:moveTo>
                    <a:pt x="202" y="1"/>
                  </a:moveTo>
                  <a:cubicBezTo>
                    <a:pt x="89" y="1"/>
                    <a:pt x="0" y="102"/>
                    <a:pt x="0" y="215"/>
                  </a:cubicBezTo>
                  <a:cubicBezTo>
                    <a:pt x="0" y="329"/>
                    <a:pt x="89" y="417"/>
                    <a:pt x="202" y="417"/>
                  </a:cubicBezTo>
                  <a:lnTo>
                    <a:pt x="3251" y="417"/>
                  </a:lnTo>
                  <a:cubicBezTo>
                    <a:pt x="3365" y="417"/>
                    <a:pt x="3453" y="329"/>
                    <a:pt x="3453" y="215"/>
                  </a:cubicBezTo>
                  <a:cubicBezTo>
                    <a:pt x="3453" y="102"/>
                    <a:pt x="3365" y="1"/>
                    <a:pt x="325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1" name="Google Shape;2151;p157"/>
            <p:cNvSpPr/>
            <p:nvPr/>
          </p:nvSpPr>
          <p:spPr>
            <a:xfrm>
              <a:off x="2105250" y="5245950"/>
              <a:ext cx="86350" cy="10125"/>
            </a:xfrm>
            <a:custGeom>
              <a:rect b="b" l="l" r="r" t="t"/>
              <a:pathLst>
                <a:path extrusionOk="0" h="405" w="3454">
                  <a:moveTo>
                    <a:pt x="202" y="1"/>
                  </a:moveTo>
                  <a:cubicBezTo>
                    <a:pt x="89" y="1"/>
                    <a:pt x="0" y="89"/>
                    <a:pt x="0" y="203"/>
                  </a:cubicBezTo>
                  <a:cubicBezTo>
                    <a:pt x="0" y="316"/>
                    <a:pt x="89" y="404"/>
                    <a:pt x="202" y="404"/>
                  </a:cubicBezTo>
                  <a:lnTo>
                    <a:pt x="3251" y="404"/>
                  </a:lnTo>
                  <a:cubicBezTo>
                    <a:pt x="3365" y="404"/>
                    <a:pt x="3453" y="316"/>
                    <a:pt x="3453" y="203"/>
                  </a:cubicBezTo>
                  <a:cubicBezTo>
                    <a:pt x="3453" y="89"/>
                    <a:pt x="3365" y="1"/>
                    <a:pt x="325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2" name="Google Shape;2152;p157"/>
            <p:cNvSpPr/>
            <p:nvPr/>
          </p:nvSpPr>
          <p:spPr>
            <a:xfrm>
              <a:off x="2169200" y="5266450"/>
              <a:ext cx="22400" cy="10100"/>
            </a:xfrm>
            <a:custGeom>
              <a:rect b="b" l="l" r="r" t="t"/>
              <a:pathLst>
                <a:path extrusionOk="0" h="404" w="896">
                  <a:moveTo>
                    <a:pt x="202" y="0"/>
                  </a:moveTo>
                  <a:cubicBezTo>
                    <a:pt x="89" y="0"/>
                    <a:pt x="0" y="88"/>
                    <a:pt x="0" y="202"/>
                  </a:cubicBezTo>
                  <a:cubicBezTo>
                    <a:pt x="0" y="315"/>
                    <a:pt x="89" y="403"/>
                    <a:pt x="202" y="403"/>
                  </a:cubicBezTo>
                  <a:lnTo>
                    <a:pt x="693" y="403"/>
                  </a:lnTo>
                  <a:cubicBezTo>
                    <a:pt x="807" y="403"/>
                    <a:pt x="895" y="315"/>
                    <a:pt x="895" y="202"/>
                  </a:cubicBezTo>
                  <a:cubicBezTo>
                    <a:pt x="895" y="88"/>
                    <a:pt x="807" y="0"/>
                    <a:pt x="693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3" name="Google Shape;2153;p157"/>
            <p:cNvSpPr/>
            <p:nvPr/>
          </p:nvSpPr>
          <p:spPr>
            <a:xfrm>
              <a:off x="2083825" y="5205325"/>
              <a:ext cx="10425" cy="10100"/>
            </a:xfrm>
            <a:custGeom>
              <a:rect b="b" l="l" r="r" t="t"/>
              <a:pathLst>
                <a:path extrusionOk="0" h="404" w="417">
                  <a:moveTo>
                    <a:pt x="202" y="0"/>
                  </a:moveTo>
                  <a:cubicBezTo>
                    <a:pt x="89" y="0"/>
                    <a:pt x="1" y="89"/>
                    <a:pt x="1" y="202"/>
                  </a:cubicBezTo>
                  <a:cubicBezTo>
                    <a:pt x="1" y="316"/>
                    <a:pt x="89" y="404"/>
                    <a:pt x="202" y="404"/>
                  </a:cubicBezTo>
                  <a:lnTo>
                    <a:pt x="215" y="404"/>
                  </a:lnTo>
                  <a:cubicBezTo>
                    <a:pt x="328" y="404"/>
                    <a:pt x="416" y="316"/>
                    <a:pt x="416" y="202"/>
                  </a:cubicBezTo>
                  <a:cubicBezTo>
                    <a:pt x="416" y="89"/>
                    <a:pt x="328" y="0"/>
                    <a:pt x="215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4" name="Google Shape;2154;p157"/>
            <p:cNvSpPr/>
            <p:nvPr/>
          </p:nvSpPr>
          <p:spPr>
            <a:xfrm>
              <a:off x="2083825" y="5225475"/>
              <a:ext cx="10425" cy="10425"/>
            </a:xfrm>
            <a:custGeom>
              <a:rect b="b" l="l" r="r" t="t"/>
              <a:pathLst>
                <a:path extrusionOk="0" h="417" w="417">
                  <a:moveTo>
                    <a:pt x="202" y="1"/>
                  </a:moveTo>
                  <a:cubicBezTo>
                    <a:pt x="89" y="1"/>
                    <a:pt x="1" y="102"/>
                    <a:pt x="1" y="215"/>
                  </a:cubicBezTo>
                  <a:cubicBezTo>
                    <a:pt x="1" y="329"/>
                    <a:pt x="89" y="417"/>
                    <a:pt x="202" y="417"/>
                  </a:cubicBezTo>
                  <a:lnTo>
                    <a:pt x="215" y="417"/>
                  </a:lnTo>
                  <a:cubicBezTo>
                    <a:pt x="328" y="417"/>
                    <a:pt x="416" y="329"/>
                    <a:pt x="416" y="215"/>
                  </a:cubicBezTo>
                  <a:cubicBezTo>
                    <a:pt x="416" y="102"/>
                    <a:pt x="328" y="1"/>
                    <a:pt x="215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5" name="Google Shape;2155;p157"/>
            <p:cNvSpPr/>
            <p:nvPr/>
          </p:nvSpPr>
          <p:spPr>
            <a:xfrm>
              <a:off x="2083825" y="5245950"/>
              <a:ext cx="10425" cy="10125"/>
            </a:xfrm>
            <a:custGeom>
              <a:rect b="b" l="l" r="r" t="t"/>
              <a:pathLst>
                <a:path extrusionOk="0" h="405" w="417">
                  <a:moveTo>
                    <a:pt x="202" y="1"/>
                  </a:moveTo>
                  <a:cubicBezTo>
                    <a:pt x="89" y="1"/>
                    <a:pt x="1" y="89"/>
                    <a:pt x="1" y="203"/>
                  </a:cubicBezTo>
                  <a:cubicBezTo>
                    <a:pt x="1" y="316"/>
                    <a:pt x="89" y="404"/>
                    <a:pt x="202" y="404"/>
                  </a:cubicBezTo>
                  <a:lnTo>
                    <a:pt x="215" y="404"/>
                  </a:lnTo>
                  <a:cubicBezTo>
                    <a:pt x="328" y="404"/>
                    <a:pt x="416" y="316"/>
                    <a:pt x="416" y="203"/>
                  </a:cubicBezTo>
                  <a:cubicBezTo>
                    <a:pt x="416" y="89"/>
                    <a:pt x="328" y="1"/>
                    <a:pt x="215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56" name="Google Shape;2156;p157"/>
          <p:cNvGrpSpPr/>
          <p:nvPr/>
        </p:nvGrpSpPr>
        <p:grpSpPr>
          <a:xfrm>
            <a:off x="3232475" y="2806063"/>
            <a:ext cx="232200" cy="232200"/>
            <a:chOff x="3762575" y="5168150"/>
            <a:chExt cx="232200" cy="232200"/>
          </a:xfrm>
        </p:grpSpPr>
        <p:sp>
          <p:nvSpPr>
            <p:cNvPr id="2157" name="Google Shape;2157;p157"/>
            <p:cNvSpPr/>
            <p:nvPr/>
          </p:nvSpPr>
          <p:spPr>
            <a:xfrm>
              <a:off x="3786525" y="5192100"/>
              <a:ext cx="184000" cy="184000"/>
            </a:xfrm>
            <a:custGeom>
              <a:rect b="b" l="l" r="r" t="t"/>
              <a:pathLst>
                <a:path extrusionOk="0" h="7360" w="7360">
                  <a:moveTo>
                    <a:pt x="3680" y="0"/>
                  </a:moveTo>
                  <a:cubicBezTo>
                    <a:pt x="1651" y="0"/>
                    <a:pt x="0" y="1651"/>
                    <a:pt x="0" y="3680"/>
                  </a:cubicBezTo>
                  <a:cubicBezTo>
                    <a:pt x="0" y="5708"/>
                    <a:pt x="1651" y="7359"/>
                    <a:pt x="3680" y="7359"/>
                  </a:cubicBezTo>
                  <a:cubicBezTo>
                    <a:pt x="5708" y="7359"/>
                    <a:pt x="7359" y="5708"/>
                    <a:pt x="7359" y="3680"/>
                  </a:cubicBezTo>
                  <a:cubicBezTo>
                    <a:pt x="7359" y="2961"/>
                    <a:pt x="7145" y="2256"/>
                    <a:pt x="6742" y="1651"/>
                  </a:cubicBezTo>
                  <a:cubicBezTo>
                    <a:pt x="6710" y="1596"/>
                    <a:pt x="6650" y="1566"/>
                    <a:pt x="6587" y="1566"/>
                  </a:cubicBezTo>
                  <a:cubicBezTo>
                    <a:pt x="6549" y="1566"/>
                    <a:pt x="6510" y="1577"/>
                    <a:pt x="6477" y="1601"/>
                  </a:cubicBezTo>
                  <a:cubicBezTo>
                    <a:pt x="6389" y="1651"/>
                    <a:pt x="6364" y="1777"/>
                    <a:pt x="6427" y="1865"/>
                  </a:cubicBezTo>
                  <a:cubicBezTo>
                    <a:pt x="6780" y="2407"/>
                    <a:pt x="6969" y="3037"/>
                    <a:pt x="6969" y="3680"/>
                  </a:cubicBezTo>
                  <a:cubicBezTo>
                    <a:pt x="6969" y="5494"/>
                    <a:pt x="5494" y="6981"/>
                    <a:pt x="3680" y="6981"/>
                  </a:cubicBezTo>
                  <a:cubicBezTo>
                    <a:pt x="1865" y="6981"/>
                    <a:pt x="391" y="5494"/>
                    <a:pt x="391" y="3680"/>
                  </a:cubicBezTo>
                  <a:cubicBezTo>
                    <a:pt x="391" y="1865"/>
                    <a:pt x="1865" y="391"/>
                    <a:pt x="3680" y="391"/>
                  </a:cubicBezTo>
                  <a:cubicBezTo>
                    <a:pt x="4335" y="391"/>
                    <a:pt x="4965" y="580"/>
                    <a:pt x="5507" y="945"/>
                  </a:cubicBezTo>
                  <a:cubicBezTo>
                    <a:pt x="5540" y="969"/>
                    <a:pt x="5579" y="980"/>
                    <a:pt x="5617" y="980"/>
                  </a:cubicBezTo>
                  <a:cubicBezTo>
                    <a:pt x="5681" y="980"/>
                    <a:pt x="5745" y="950"/>
                    <a:pt x="5784" y="895"/>
                  </a:cubicBezTo>
                  <a:cubicBezTo>
                    <a:pt x="5834" y="807"/>
                    <a:pt x="5809" y="681"/>
                    <a:pt x="5721" y="630"/>
                  </a:cubicBezTo>
                  <a:cubicBezTo>
                    <a:pt x="5116" y="214"/>
                    <a:pt x="4411" y="0"/>
                    <a:pt x="3680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157"/>
            <p:cNvSpPr/>
            <p:nvPr/>
          </p:nvSpPr>
          <p:spPr>
            <a:xfrm>
              <a:off x="3762575" y="5168150"/>
              <a:ext cx="232200" cy="232200"/>
            </a:xfrm>
            <a:custGeom>
              <a:rect b="b" l="l" r="r" t="t"/>
              <a:pathLst>
                <a:path extrusionOk="0" h="9288" w="9288">
                  <a:moveTo>
                    <a:pt x="4638" y="1"/>
                  </a:moveTo>
                  <a:cubicBezTo>
                    <a:pt x="2080" y="1"/>
                    <a:pt x="1" y="2080"/>
                    <a:pt x="1" y="4638"/>
                  </a:cubicBezTo>
                  <a:cubicBezTo>
                    <a:pt x="1" y="5671"/>
                    <a:pt x="328" y="6654"/>
                    <a:pt x="958" y="7473"/>
                  </a:cubicBezTo>
                  <a:cubicBezTo>
                    <a:pt x="997" y="7519"/>
                    <a:pt x="1054" y="7546"/>
                    <a:pt x="1113" y="7546"/>
                  </a:cubicBezTo>
                  <a:cubicBezTo>
                    <a:pt x="1150" y="7546"/>
                    <a:pt x="1188" y="7535"/>
                    <a:pt x="1223" y="7511"/>
                  </a:cubicBezTo>
                  <a:cubicBezTo>
                    <a:pt x="1311" y="7435"/>
                    <a:pt x="1324" y="7322"/>
                    <a:pt x="1261" y="7233"/>
                  </a:cubicBezTo>
                  <a:cubicBezTo>
                    <a:pt x="681" y="6490"/>
                    <a:pt x="379" y="5583"/>
                    <a:pt x="379" y="4638"/>
                  </a:cubicBezTo>
                  <a:cubicBezTo>
                    <a:pt x="379" y="2294"/>
                    <a:pt x="2294" y="379"/>
                    <a:pt x="4638" y="379"/>
                  </a:cubicBezTo>
                  <a:cubicBezTo>
                    <a:pt x="6994" y="379"/>
                    <a:pt x="8897" y="2294"/>
                    <a:pt x="8897" y="4638"/>
                  </a:cubicBezTo>
                  <a:cubicBezTo>
                    <a:pt x="8897" y="6994"/>
                    <a:pt x="6994" y="8897"/>
                    <a:pt x="4638" y="8897"/>
                  </a:cubicBezTo>
                  <a:cubicBezTo>
                    <a:pt x="3693" y="8897"/>
                    <a:pt x="2798" y="8594"/>
                    <a:pt x="2055" y="8027"/>
                  </a:cubicBezTo>
                  <a:cubicBezTo>
                    <a:pt x="2018" y="7996"/>
                    <a:pt x="1974" y="7982"/>
                    <a:pt x="1931" y="7982"/>
                  </a:cubicBezTo>
                  <a:cubicBezTo>
                    <a:pt x="1872" y="7982"/>
                    <a:pt x="1814" y="8009"/>
                    <a:pt x="1777" y="8053"/>
                  </a:cubicBezTo>
                  <a:cubicBezTo>
                    <a:pt x="1714" y="8141"/>
                    <a:pt x="1727" y="8267"/>
                    <a:pt x="1815" y="8330"/>
                  </a:cubicBezTo>
                  <a:cubicBezTo>
                    <a:pt x="2634" y="8960"/>
                    <a:pt x="3604" y="9287"/>
                    <a:pt x="4638" y="9287"/>
                  </a:cubicBezTo>
                  <a:cubicBezTo>
                    <a:pt x="7208" y="9287"/>
                    <a:pt x="9287" y="7208"/>
                    <a:pt x="9287" y="4638"/>
                  </a:cubicBezTo>
                  <a:cubicBezTo>
                    <a:pt x="9287" y="2080"/>
                    <a:pt x="7208" y="1"/>
                    <a:pt x="4638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157"/>
            <p:cNvSpPr/>
            <p:nvPr/>
          </p:nvSpPr>
          <p:spPr>
            <a:xfrm>
              <a:off x="3828425" y="5257000"/>
              <a:ext cx="18275" cy="50100"/>
            </a:xfrm>
            <a:custGeom>
              <a:rect b="b" l="l" r="r" t="t"/>
              <a:pathLst>
                <a:path extrusionOk="0" h="2004" w="731">
                  <a:moveTo>
                    <a:pt x="580" y="0"/>
                  </a:moveTo>
                  <a:cubicBezTo>
                    <a:pt x="529" y="0"/>
                    <a:pt x="479" y="25"/>
                    <a:pt x="466" y="38"/>
                  </a:cubicBezTo>
                  <a:lnTo>
                    <a:pt x="76" y="340"/>
                  </a:lnTo>
                  <a:cubicBezTo>
                    <a:pt x="25" y="378"/>
                    <a:pt x="0" y="416"/>
                    <a:pt x="0" y="466"/>
                  </a:cubicBezTo>
                  <a:cubicBezTo>
                    <a:pt x="0" y="554"/>
                    <a:pt x="76" y="617"/>
                    <a:pt x="151" y="617"/>
                  </a:cubicBezTo>
                  <a:cubicBezTo>
                    <a:pt x="202" y="617"/>
                    <a:pt x="240" y="592"/>
                    <a:pt x="265" y="580"/>
                  </a:cubicBezTo>
                  <a:lnTo>
                    <a:pt x="416" y="454"/>
                  </a:lnTo>
                  <a:lnTo>
                    <a:pt x="416" y="1840"/>
                  </a:lnTo>
                  <a:cubicBezTo>
                    <a:pt x="416" y="1928"/>
                    <a:pt x="492" y="2004"/>
                    <a:pt x="580" y="2004"/>
                  </a:cubicBezTo>
                  <a:cubicBezTo>
                    <a:pt x="655" y="2004"/>
                    <a:pt x="731" y="1928"/>
                    <a:pt x="731" y="1840"/>
                  </a:cubicBezTo>
                  <a:lnTo>
                    <a:pt x="731" y="151"/>
                  </a:lnTo>
                  <a:cubicBezTo>
                    <a:pt x="731" y="63"/>
                    <a:pt x="668" y="0"/>
                    <a:pt x="580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0" name="Google Shape;2160;p157"/>
            <p:cNvSpPr/>
            <p:nvPr/>
          </p:nvSpPr>
          <p:spPr>
            <a:xfrm>
              <a:off x="3855825" y="5256350"/>
              <a:ext cx="31525" cy="50125"/>
            </a:xfrm>
            <a:custGeom>
              <a:rect b="b" l="l" r="r" t="t"/>
              <a:pathLst>
                <a:path extrusionOk="0" h="2005" w="1261">
                  <a:moveTo>
                    <a:pt x="618" y="1"/>
                  </a:moveTo>
                  <a:cubicBezTo>
                    <a:pt x="366" y="1"/>
                    <a:pt x="164" y="114"/>
                    <a:pt x="38" y="328"/>
                  </a:cubicBezTo>
                  <a:cubicBezTo>
                    <a:pt x="26" y="354"/>
                    <a:pt x="13" y="391"/>
                    <a:pt x="13" y="417"/>
                  </a:cubicBezTo>
                  <a:cubicBezTo>
                    <a:pt x="13" y="505"/>
                    <a:pt x="76" y="568"/>
                    <a:pt x="164" y="568"/>
                  </a:cubicBezTo>
                  <a:cubicBezTo>
                    <a:pt x="215" y="568"/>
                    <a:pt x="265" y="543"/>
                    <a:pt x="303" y="492"/>
                  </a:cubicBezTo>
                  <a:cubicBezTo>
                    <a:pt x="378" y="366"/>
                    <a:pt x="467" y="303"/>
                    <a:pt x="618" y="303"/>
                  </a:cubicBezTo>
                  <a:cubicBezTo>
                    <a:pt x="908" y="303"/>
                    <a:pt x="946" y="492"/>
                    <a:pt x="946" y="580"/>
                  </a:cubicBezTo>
                  <a:cubicBezTo>
                    <a:pt x="946" y="769"/>
                    <a:pt x="769" y="895"/>
                    <a:pt x="580" y="1021"/>
                  </a:cubicBezTo>
                  <a:lnTo>
                    <a:pt x="555" y="1034"/>
                  </a:lnTo>
                  <a:cubicBezTo>
                    <a:pt x="341" y="1173"/>
                    <a:pt x="0" y="1400"/>
                    <a:pt x="0" y="1765"/>
                  </a:cubicBezTo>
                  <a:lnTo>
                    <a:pt x="0" y="1853"/>
                  </a:lnTo>
                  <a:cubicBezTo>
                    <a:pt x="0" y="1941"/>
                    <a:pt x="63" y="2004"/>
                    <a:pt x="152" y="2004"/>
                  </a:cubicBezTo>
                  <a:lnTo>
                    <a:pt x="1109" y="2004"/>
                  </a:lnTo>
                  <a:cubicBezTo>
                    <a:pt x="1198" y="2004"/>
                    <a:pt x="1261" y="1941"/>
                    <a:pt x="1261" y="1866"/>
                  </a:cubicBezTo>
                  <a:cubicBezTo>
                    <a:pt x="1261" y="1778"/>
                    <a:pt x="1198" y="1715"/>
                    <a:pt x="1109" y="1715"/>
                  </a:cubicBezTo>
                  <a:lnTo>
                    <a:pt x="315" y="1715"/>
                  </a:lnTo>
                  <a:cubicBezTo>
                    <a:pt x="353" y="1526"/>
                    <a:pt x="580" y="1387"/>
                    <a:pt x="731" y="1286"/>
                  </a:cubicBezTo>
                  <a:lnTo>
                    <a:pt x="731" y="1274"/>
                  </a:lnTo>
                  <a:cubicBezTo>
                    <a:pt x="933" y="1147"/>
                    <a:pt x="1248" y="946"/>
                    <a:pt x="1248" y="580"/>
                  </a:cubicBezTo>
                  <a:cubicBezTo>
                    <a:pt x="1248" y="429"/>
                    <a:pt x="1185" y="291"/>
                    <a:pt x="1084" y="177"/>
                  </a:cubicBezTo>
                  <a:cubicBezTo>
                    <a:pt x="971" y="64"/>
                    <a:pt x="819" y="1"/>
                    <a:pt x="618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1" name="Google Shape;2161;p157"/>
            <p:cNvSpPr/>
            <p:nvPr/>
          </p:nvSpPr>
          <p:spPr>
            <a:xfrm>
              <a:off x="3899600" y="5270225"/>
              <a:ext cx="29025" cy="36875"/>
            </a:xfrm>
            <a:custGeom>
              <a:rect b="b" l="l" r="r" t="t"/>
              <a:pathLst>
                <a:path extrusionOk="0" h="1475" w="1161">
                  <a:moveTo>
                    <a:pt x="177" y="0"/>
                  </a:moveTo>
                  <a:cubicBezTo>
                    <a:pt x="89" y="0"/>
                    <a:pt x="26" y="63"/>
                    <a:pt x="26" y="151"/>
                  </a:cubicBezTo>
                  <a:cubicBezTo>
                    <a:pt x="26" y="189"/>
                    <a:pt x="51" y="227"/>
                    <a:pt x="64" y="252"/>
                  </a:cubicBezTo>
                  <a:lnTo>
                    <a:pt x="392" y="719"/>
                  </a:lnTo>
                  <a:lnTo>
                    <a:pt x="39" y="1223"/>
                  </a:lnTo>
                  <a:cubicBezTo>
                    <a:pt x="14" y="1248"/>
                    <a:pt x="1" y="1286"/>
                    <a:pt x="1" y="1323"/>
                  </a:cubicBezTo>
                  <a:cubicBezTo>
                    <a:pt x="1" y="1412"/>
                    <a:pt x="64" y="1475"/>
                    <a:pt x="152" y="1475"/>
                  </a:cubicBezTo>
                  <a:cubicBezTo>
                    <a:pt x="203" y="1475"/>
                    <a:pt x="240" y="1449"/>
                    <a:pt x="278" y="1399"/>
                  </a:cubicBezTo>
                  <a:lnTo>
                    <a:pt x="581" y="971"/>
                  </a:lnTo>
                  <a:lnTo>
                    <a:pt x="883" y="1399"/>
                  </a:lnTo>
                  <a:cubicBezTo>
                    <a:pt x="921" y="1449"/>
                    <a:pt x="959" y="1475"/>
                    <a:pt x="1009" y="1475"/>
                  </a:cubicBezTo>
                  <a:cubicBezTo>
                    <a:pt x="1097" y="1475"/>
                    <a:pt x="1160" y="1412"/>
                    <a:pt x="1160" y="1323"/>
                  </a:cubicBezTo>
                  <a:cubicBezTo>
                    <a:pt x="1160" y="1286"/>
                    <a:pt x="1148" y="1248"/>
                    <a:pt x="1122" y="1223"/>
                  </a:cubicBezTo>
                  <a:lnTo>
                    <a:pt x="770" y="719"/>
                  </a:lnTo>
                  <a:lnTo>
                    <a:pt x="1097" y="252"/>
                  </a:lnTo>
                  <a:cubicBezTo>
                    <a:pt x="1110" y="227"/>
                    <a:pt x="1135" y="189"/>
                    <a:pt x="1135" y="151"/>
                  </a:cubicBezTo>
                  <a:cubicBezTo>
                    <a:pt x="1135" y="63"/>
                    <a:pt x="1072" y="0"/>
                    <a:pt x="984" y="0"/>
                  </a:cubicBezTo>
                  <a:cubicBezTo>
                    <a:pt x="933" y="0"/>
                    <a:pt x="883" y="25"/>
                    <a:pt x="858" y="76"/>
                  </a:cubicBezTo>
                  <a:lnTo>
                    <a:pt x="581" y="466"/>
                  </a:lnTo>
                  <a:lnTo>
                    <a:pt x="316" y="76"/>
                  </a:lnTo>
                  <a:lnTo>
                    <a:pt x="303" y="76"/>
                  </a:lnTo>
                  <a:cubicBezTo>
                    <a:pt x="278" y="25"/>
                    <a:pt x="228" y="0"/>
                    <a:pt x="177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62" name="Google Shape;2162;p157"/>
          <p:cNvGrpSpPr/>
          <p:nvPr/>
        </p:nvGrpSpPr>
        <p:grpSpPr>
          <a:xfrm>
            <a:off x="6206025" y="2813775"/>
            <a:ext cx="264025" cy="216775"/>
            <a:chOff x="5554100" y="5171925"/>
            <a:chExt cx="264025" cy="216775"/>
          </a:xfrm>
        </p:grpSpPr>
        <p:sp>
          <p:nvSpPr>
            <p:cNvPr id="2163" name="Google Shape;2163;p157"/>
            <p:cNvSpPr/>
            <p:nvPr/>
          </p:nvSpPr>
          <p:spPr>
            <a:xfrm>
              <a:off x="5554100" y="5171925"/>
              <a:ext cx="264025" cy="216775"/>
            </a:xfrm>
            <a:custGeom>
              <a:rect b="b" l="l" r="r" t="t"/>
              <a:pathLst>
                <a:path extrusionOk="0" h="8671" w="10561">
                  <a:moveTo>
                    <a:pt x="8154" y="366"/>
                  </a:moveTo>
                  <a:cubicBezTo>
                    <a:pt x="8242" y="366"/>
                    <a:pt x="8305" y="429"/>
                    <a:pt x="8305" y="505"/>
                  </a:cubicBezTo>
                  <a:lnTo>
                    <a:pt x="8305" y="4461"/>
                  </a:lnTo>
                  <a:cubicBezTo>
                    <a:pt x="7423" y="4625"/>
                    <a:pt x="6767" y="5394"/>
                    <a:pt x="6767" y="6314"/>
                  </a:cubicBezTo>
                  <a:cubicBezTo>
                    <a:pt x="6767" y="6440"/>
                    <a:pt x="6780" y="6566"/>
                    <a:pt x="6805" y="6679"/>
                  </a:cubicBezTo>
                  <a:lnTo>
                    <a:pt x="505" y="6679"/>
                  </a:lnTo>
                  <a:cubicBezTo>
                    <a:pt x="429" y="6679"/>
                    <a:pt x="366" y="6616"/>
                    <a:pt x="366" y="6541"/>
                  </a:cubicBezTo>
                  <a:lnTo>
                    <a:pt x="366" y="505"/>
                  </a:lnTo>
                  <a:cubicBezTo>
                    <a:pt x="366" y="429"/>
                    <a:pt x="429" y="366"/>
                    <a:pt x="505" y="366"/>
                  </a:cubicBezTo>
                  <a:close/>
                  <a:moveTo>
                    <a:pt x="8658" y="4777"/>
                  </a:moveTo>
                  <a:cubicBezTo>
                    <a:pt x="9502" y="4777"/>
                    <a:pt x="10195" y="5470"/>
                    <a:pt x="10195" y="6314"/>
                  </a:cubicBezTo>
                  <a:cubicBezTo>
                    <a:pt x="10195" y="7158"/>
                    <a:pt x="9502" y="7851"/>
                    <a:pt x="8658" y="7851"/>
                  </a:cubicBezTo>
                  <a:cubicBezTo>
                    <a:pt x="7813" y="7851"/>
                    <a:pt x="7133" y="7158"/>
                    <a:pt x="7133" y="6314"/>
                  </a:cubicBezTo>
                  <a:cubicBezTo>
                    <a:pt x="7133" y="5470"/>
                    <a:pt x="7813" y="4777"/>
                    <a:pt x="8658" y="4777"/>
                  </a:cubicBezTo>
                  <a:close/>
                  <a:moveTo>
                    <a:pt x="5419" y="7045"/>
                  </a:moveTo>
                  <a:cubicBezTo>
                    <a:pt x="5394" y="7385"/>
                    <a:pt x="5419" y="7902"/>
                    <a:pt x="5734" y="8305"/>
                  </a:cubicBezTo>
                  <a:lnTo>
                    <a:pt x="2937" y="8305"/>
                  </a:lnTo>
                  <a:cubicBezTo>
                    <a:pt x="3252" y="7902"/>
                    <a:pt x="3264" y="7385"/>
                    <a:pt x="3239" y="7045"/>
                  </a:cubicBezTo>
                  <a:close/>
                  <a:moveTo>
                    <a:pt x="505" y="1"/>
                  </a:moveTo>
                  <a:cubicBezTo>
                    <a:pt x="228" y="1"/>
                    <a:pt x="1" y="228"/>
                    <a:pt x="1" y="505"/>
                  </a:cubicBezTo>
                  <a:lnTo>
                    <a:pt x="1" y="6541"/>
                  </a:lnTo>
                  <a:cubicBezTo>
                    <a:pt x="1" y="6818"/>
                    <a:pt x="228" y="7045"/>
                    <a:pt x="505" y="7045"/>
                  </a:cubicBezTo>
                  <a:lnTo>
                    <a:pt x="2874" y="7045"/>
                  </a:lnTo>
                  <a:cubicBezTo>
                    <a:pt x="2924" y="7435"/>
                    <a:pt x="2886" y="8002"/>
                    <a:pt x="2395" y="8305"/>
                  </a:cubicBezTo>
                  <a:lnTo>
                    <a:pt x="1992" y="8305"/>
                  </a:lnTo>
                  <a:cubicBezTo>
                    <a:pt x="1891" y="8305"/>
                    <a:pt x="1803" y="8380"/>
                    <a:pt x="1803" y="8481"/>
                  </a:cubicBezTo>
                  <a:cubicBezTo>
                    <a:pt x="1803" y="8582"/>
                    <a:pt x="1891" y="8670"/>
                    <a:pt x="1992" y="8670"/>
                  </a:cubicBezTo>
                  <a:lnTo>
                    <a:pt x="6679" y="8670"/>
                  </a:lnTo>
                  <a:cubicBezTo>
                    <a:pt x="6780" y="8670"/>
                    <a:pt x="6856" y="8582"/>
                    <a:pt x="6856" y="8481"/>
                  </a:cubicBezTo>
                  <a:cubicBezTo>
                    <a:pt x="6856" y="8380"/>
                    <a:pt x="6780" y="8305"/>
                    <a:pt x="6679" y="8305"/>
                  </a:cubicBezTo>
                  <a:lnTo>
                    <a:pt x="6263" y="8305"/>
                  </a:lnTo>
                  <a:cubicBezTo>
                    <a:pt x="5785" y="8002"/>
                    <a:pt x="5747" y="7435"/>
                    <a:pt x="5785" y="7045"/>
                  </a:cubicBezTo>
                  <a:lnTo>
                    <a:pt x="6906" y="7045"/>
                  </a:lnTo>
                  <a:cubicBezTo>
                    <a:pt x="7196" y="7725"/>
                    <a:pt x="7876" y="8217"/>
                    <a:pt x="8658" y="8217"/>
                  </a:cubicBezTo>
                  <a:cubicBezTo>
                    <a:pt x="9703" y="8217"/>
                    <a:pt x="10560" y="7360"/>
                    <a:pt x="10560" y="6314"/>
                  </a:cubicBezTo>
                  <a:cubicBezTo>
                    <a:pt x="10560" y="5268"/>
                    <a:pt x="9703" y="4424"/>
                    <a:pt x="8658" y="4424"/>
                  </a:cubicBezTo>
                  <a:lnTo>
                    <a:pt x="8658" y="505"/>
                  </a:lnTo>
                  <a:cubicBezTo>
                    <a:pt x="8658" y="228"/>
                    <a:pt x="8431" y="1"/>
                    <a:pt x="8154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4" name="Google Shape;2164;p157"/>
            <p:cNvSpPr/>
            <p:nvPr/>
          </p:nvSpPr>
          <p:spPr>
            <a:xfrm>
              <a:off x="5621525" y="5246425"/>
              <a:ext cx="81925" cy="49650"/>
            </a:xfrm>
            <a:custGeom>
              <a:rect b="b" l="l" r="r" t="t"/>
              <a:pathLst>
                <a:path extrusionOk="0" h="1986" w="3277">
                  <a:moveTo>
                    <a:pt x="1186" y="1"/>
                  </a:moveTo>
                  <a:cubicBezTo>
                    <a:pt x="1169" y="1"/>
                    <a:pt x="1152" y="3"/>
                    <a:pt x="1134" y="7"/>
                  </a:cubicBezTo>
                  <a:lnTo>
                    <a:pt x="504" y="196"/>
                  </a:lnTo>
                  <a:cubicBezTo>
                    <a:pt x="391" y="234"/>
                    <a:pt x="315" y="322"/>
                    <a:pt x="290" y="423"/>
                  </a:cubicBezTo>
                  <a:lnTo>
                    <a:pt x="26" y="1582"/>
                  </a:lnTo>
                  <a:cubicBezTo>
                    <a:pt x="0" y="1683"/>
                    <a:pt x="13" y="1771"/>
                    <a:pt x="76" y="1847"/>
                  </a:cubicBezTo>
                  <a:cubicBezTo>
                    <a:pt x="139" y="1935"/>
                    <a:pt x="240" y="1986"/>
                    <a:pt x="353" y="1986"/>
                  </a:cubicBezTo>
                  <a:lnTo>
                    <a:pt x="2911" y="1986"/>
                  </a:lnTo>
                  <a:cubicBezTo>
                    <a:pt x="3025" y="1986"/>
                    <a:pt x="3125" y="1935"/>
                    <a:pt x="3188" y="1847"/>
                  </a:cubicBezTo>
                  <a:cubicBezTo>
                    <a:pt x="3251" y="1771"/>
                    <a:pt x="3277" y="1683"/>
                    <a:pt x="3251" y="1595"/>
                  </a:cubicBezTo>
                  <a:lnTo>
                    <a:pt x="2987" y="423"/>
                  </a:lnTo>
                  <a:cubicBezTo>
                    <a:pt x="2949" y="322"/>
                    <a:pt x="2873" y="234"/>
                    <a:pt x="2760" y="196"/>
                  </a:cubicBezTo>
                  <a:lnTo>
                    <a:pt x="2130" y="7"/>
                  </a:lnTo>
                  <a:cubicBezTo>
                    <a:pt x="2113" y="3"/>
                    <a:pt x="2095" y="1"/>
                    <a:pt x="2078" y="1"/>
                  </a:cubicBezTo>
                  <a:cubicBezTo>
                    <a:pt x="1997" y="1"/>
                    <a:pt x="1924" y="50"/>
                    <a:pt x="1903" y="133"/>
                  </a:cubicBezTo>
                  <a:cubicBezTo>
                    <a:pt x="1878" y="221"/>
                    <a:pt x="1928" y="322"/>
                    <a:pt x="2029" y="347"/>
                  </a:cubicBezTo>
                  <a:lnTo>
                    <a:pt x="2634" y="536"/>
                  </a:lnTo>
                  <a:lnTo>
                    <a:pt x="2886" y="1620"/>
                  </a:lnTo>
                  <a:lnTo>
                    <a:pt x="1790" y="1620"/>
                  </a:lnTo>
                  <a:lnTo>
                    <a:pt x="378" y="1633"/>
                  </a:lnTo>
                  <a:lnTo>
                    <a:pt x="630" y="536"/>
                  </a:lnTo>
                  <a:lnTo>
                    <a:pt x="1235" y="347"/>
                  </a:lnTo>
                  <a:cubicBezTo>
                    <a:pt x="1336" y="322"/>
                    <a:pt x="1386" y="221"/>
                    <a:pt x="1361" y="133"/>
                  </a:cubicBezTo>
                  <a:cubicBezTo>
                    <a:pt x="1340" y="50"/>
                    <a:pt x="1268" y="1"/>
                    <a:pt x="1186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5" name="Google Shape;2165;p157"/>
            <p:cNvSpPr/>
            <p:nvPr/>
          </p:nvSpPr>
          <p:spPr>
            <a:xfrm>
              <a:off x="5644200" y="5196825"/>
              <a:ext cx="36250" cy="49475"/>
            </a:xfrm>
            <a:custGeom>
              <a:rect b="b" l="l" r="r" t="t"/>
              <a:pathLst>
                <a:path extrusionOk="0" h="1979" w="1450">
                  <a:moveTo>
                    <a:pt x="731" y="353"/>
                  </a:moveTo>
                  <a:cubicBezTo>
                    <a:pt x="820" y="353"/>
                    <a:pt x="1084" y="353"/>
                    <a:pt x="1084" y="895"/>
                  </a:cubicBezTo>
                  <a:cubicBezTo>
                    <a:pt x="1084" y="1361"/>
                    <a:pt x="845" y="1538"/>
                    <a:pt x="731" y="1601"/>
                  </a:cubicBezTo>
                  <a:cubicBezTo>
                    <a:pt x="618" y="1538"/>
                    <a:pt x="366" y="1349"/>
                    <a:pt x="366" y="895"/>
                  </a:cubicBezTo>
                  <a:cubicBezTo>
                    <a:pt x="366" y="353"/>
                    <a:pt x="631" y="353"/>
                    <a:pt x="731" y="353"/>
                  </a:cubicBezTo>
                  <a:close/>
                  <a:moveTo>
                    <a:pt x="731" y="0"/>
                  </a:moveTo>
                  <a:cubicBezTo>
                    <a:pt x="555" y="0"/>
                    <a:pt x="1" y="63"/>
                    <a:pt x="1" y="895"/>
                  </a:cubicBezTo>
                  <a:cubicBezTo>
                    <a:pt x="1" y="1739"/>
                    <a:pt x="643" y="1966"/>
                    <a:pt x="668" y="1979"/>
                  </a:cubicBezTo>
                  <a:lnTo>
                    <a:pt x="782" y="1979"/>
                  </a:lnTo>
                  <a:cubicBezTo>
                    <a:pt x="807" y="1966"/>
                    <a:pt x="1450" y="1752"/>
                    <a:pt x="1450" y="895"/>
                  </a:cubicBezTo>
                  <a:cubicBezTo>
                    <a:pt x="1450" y="51"/>
                    <a:pt x="895" y="0"/>
                    <a:pt x="73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6" name="Google Shape;2166;p157"/>
            <p:cNvSpPr/>
            <p:nvPr/>
          </p:nvSpPr>
          <p:spPr>
            <a:xfrm>
              <a:off x="5630650" y="5309600"/>
              <a:ext cx="63350" cy="9150"/>
            </a:xfrm>
            <a:custGeom>
              <a:rect b="b" l="l" r="r" t="t"/>
              <a:pathLst>
                <a:path extrusionOk="0" h="366" w="2534">
                  <a:moveTo>
                    <a:pt x="190" y="0"/>
                  </a:moveTo>
                  <a:cubicBezTo>
                    <a:pt x="89" y="0"/>
                    <a:pt x="1" y="76"/>
                    <a:pt x="1" y="177"/>
                  </a:cubicBezTo>
                  <a:cubicBezTo>
                    <a:pt x="1" y="278"/>
                    <a:pt x="89" y="366"/>
                    <a:pt x="190" y="366"/>
                  </a:cubicBezTo>
                  <a:lnTo>
                    <a:pt x="2357" y="366"/>
                  </a:lnTo>
                  <a:cubicBezTo>
                    <a:pt x="2445" y="366"/>
                    <a:pt x="2534" y="278"/>
                    <a:pt x="2534" y="177"/>
                  </a:cubicBezTo>
                  <a:cubicBezTo>
                    <a:pt x="2534" y="76"/>
                    <a:pt x="2445" y="0"/>
                    <a:pt x="2357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7" name="Google Shape;2167;p157"/>
            <p:cNvSpPr/>
            <p:nvPr/>
          </p:nvSpPr>
          <p:spPr>
            <a:xfrm>
              <a:off x="5770850" y="5311175"/>
              <a:ext cx="25" cy="22075"/>
            </a:xfrm>
            <a:custGeom>
              <a:rect b="b" l="l" r="r" t="t"/>
              <a:pathLst>
                <a:path extrusionOk="0" fill="none" h="883" w="1">
                  <a:moveTo>
                    <a:pt x="0" y="0"/>
                  </a:moveTo>
                  <a:lnTo>
                    <a:pt x="0" y="882"/>
                  </a:lnTo>
                </a:path>
              </a:pathLst>
            </a:custGeom>
            <a:noFill/>
            <a:ln cap="rnd" cmpd="sng" w="9775">
              <a:solidFill>
                <a:srgbClr val="6B2E61"/>
              </a:solidFill>
              <a:prstDash val="solid"/>
              <a:miter lim="126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8" name="Google Shape;2168;p157"/>
            <p:cNvSpPr/>
            <p:nvPr/>
          </p:nvSpPr>
          <p:spPr>
            <a:xfrm>
              <a:off x="5770850" y="5333225"/>
              <a:ext cx="13875" cy="13875"/>
            </a:xfrm>
            <a:custGeom>
              <a:rect b="b" l="l" r="r" t="t"/>
              <a:pathLst>
                <a:path extrusionOk="0" fill="none" h="555" w="555">
                  <a:moveTo>
                    <a:pt x="555" y="555"/>
                  </a:moveTo>
                  <a:lnTo>
                    <a:pt x="0" y="0"/>
                  </a:lnTo>
                </a:path>
              </a:pathLst>
            </a:custGeom>
            <a:noFill/>
            <a:ln cap="rnd" cmpd="sng" w="9775">
              <a:solidFill>
                <a:srgbClr val="6B2E61"/>
              </a:solidFill>
              <a:prstDash val="solid"/>
              <a:miter lim="126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69" name="Google Shape;2169;p157"/>
          <p:cNvSpPr/>
          <p:nvPr/>
        </p:nvSpPr>
        <p:spPr>
          <a:xfrm>
            <a:off x="3244721" y="832565"/>
            <a:ext cx="207729" cy="207729"/>
          </a:xfrm>
          <a:custGeom>
            <a:rect b="b" l="l" r="r" t="t"/>
            <a:pathLst>
              <a:path extrusionOk="0" h="7186" w="7186">
                <a:moveTo>
                  <a:pt x="2273" y="586"/>
                </a:moveTo>
                <a:lnTo>
                  <a:pt x="2273" y="586"/>
                </a:lnTo>
                <a:cubicBezTo>
                  <a:pt x="1940" y="908"/>
                  <a:pt x="1664" y="1355"/>
                  <a:pt x="1469" y="1895"/>
                </a:cubicBezTo>
                <a:cubicBezTo>
                  <a:pt x="1274" y="1849"/>
                  <a:pt x="1068" y="1803"/>
                  <a:pt x="873" y="1745"/>
                </a:cubicBezTo>
                <a:cubicBezTo>
                  <a:pt x="964" y="1619"/>
                  <a:pt x="1056" y="1504"/>
                  <a:pt x="1148" y="1390"/>
                </a:cubicBezTo>
                <a:cubicBezTo>
                  <a:pt x="1159" y="1390"/>
                  <a:pt x="1159" y="1378"/>
                  <a:pt x="1171" y="1378"/>
                </a:cubicBezTo>
                <a:cubicBezTo>
                  <a:pt x="1182" y="1367"/>
                  <a:pt x="1194" y="1355"/>
                  <a:pt x="1205" y="1344"/>
                </a:cubicBezTo>
                <a:cubicBezTo>
                  <a:pt x="1217" y="1321"/>
                  <a:pt x="1240" y="1309"/>
                  <a:pt x="1251" y="1286"/>
                </a:cubicBezTo>
                <a:cubicBezTo>
                  <a:pt x="1251" y="1286"/>
                  <a:pt x="1263" y="1286"/>
                  <a:pt x="1263" y="1275"/>
                </a:cubicBezTo>
                <a:cubicBezTo>
                  <a:pt x="1550" y="988"/>
                  <a:pt x="1894" y="758"/>
                  <a:pt x="2273" y="586"/>
                </a:cubicBezTo>
                <a:close/>
                <a:moveTo>
                  <a:pt x="4913" y="586"/>
                </a:moveTo>
                <a:lnTo>
                  <a:pt x="4913" y="586"/>
                </a:lnTo>
                <a:cubicBezTo>
                  <a:pt x="5291" y="758"/>
                  <a:pt x="5636" y="988"/>
                  <a:pt x="5923" y="1275"/>
                </a:cubicBezTo>
                <a:cubicBezTo>
                  <a:pt x="5923" y="1286"/>
                  <a:pt x="5934" y="1286"/>
                  <a:pt x="5934" y="1286"/>
                </a:cubicBezTo>
                <a:cubicBezTo>
                  <a:pt x="5945" y="1309"/>
                  <a:pt x="5968" y="1321"/>
                  <a:pt x="5980" y="1344"/>
                </a:cubicBezTo>
                <a:cubicBezTo>
                  <a:pt x="5991" y="1355"/>
                  <a:pt x="6003" y="1367"/>
                  <a:pt x="6014" y="1378"/>
                </a:cubicBezTo>
                <a:cubicBezTo>
                  <a:pt x="6026" y="1378"/>
                  <a:pt x="6026" y="1390"/>
                  <a:pt x="6037" y="1390"/>
                </a:cubicBezTo>
                <a:cubicBezTo>
                  <a:pt x="6129" y="1504"/>
                  <a:pt x="6221" y="1619"/>
                  <a:pt x="6313" y="1745"/>
                </a:cubicBezTo>
                <a:cubicBezTo>
                  <a:pt x="6118" y="1803"/>
                  <a:pt x="5911" y="1849"/>
                  <a:pt x="5716" y="1895"/>
                </a:cubicBezTo>
                <a:cubicBezTo>
                  <a:pt x="5521" y="1355"/>
                  <a:pt x="5245" y="908"/>
                  <a:pt x="4913" y="586"/>
                </a:cubicBezTo>
                <a:close/>
                <a:moveTo>
                  <a:pt x="3076" y="414"/>
                </a:moveTo>
                <a:lnTo>
                  <a:pt x="3076" y="414"/>
                </a:lnTo>
                <a:cubicBezTo>
                  <a:pt x="2858" y="793"/>
                  <a:pt x="2720" y="1401"/>
                  <a:pt x="2629" y="2055"/>
                </a:cubicBezTo>
                <a:cubicBezTo>
                  <a:pt x="2342" y="2032"/>
                  <a:pt x="2066" y="1998"/>
                  <a:pt x="1779" y="1952"/>
                </a:cubicBezTo>
                <a:cubicBezTo>
                  <a:pt x="2066" y="1194"/>
                  <a:pt x="2525" y="632"/>
                  <a:pt x="3076" y="414"/>
                </a:cubicBezTo>
                <a:close/>
                <a:moveTo>
                  <a:pt x="4109" y="414"/>
                </a:moveTo>
                <a:lnTo>
                  <a:pt x="4109" y="414"/>
                </a:lnTo>
                <a:cubicBezTo>
                  <a:pt x="4660" y="632"/>
                  <a:pt x="5119" y="1194"/>
                  <a:pt x="5406" y="1952"/>
                </a:cubicBezTo>
                <a:cubicBezTo>
                  <a:pt x="5119" y="1998"/>
                  <a:pt x="4844" y="2032"/>
                  <a:pt x="4557" y="2055"/>
                </a:cubicBezTo>
                <a:cubicBezTo>
                  <a:pt x="4465" y="1401"/>
                  <a:pt x="4327" y="793"/>
                  <a:pt x="4109" y="414"/>
                </a:cubicBezTo>
                <a:close/>
                <a:moveTo>
                  <a:pt x="3593" y="311"/>
                </a:moveTo>
                <a:cubicBezTo>
                  <a:pt x="3811" y="322"/>
                  <a:pt x="4098" y="976"/>
                  <a:pt x="4247" y="2078"/>
                </a:cubicBezTo>
                <a:cubicBezTo>
                  <a:pt x="4029" y="2090"/>
                  <a:pt x="3811" y="2101"/>
                  <a:pt x="3593" y="2101"/>
                </a:cubicBezTo>
                <a:cubicBezTo>
                  <a:pt x="3375" y="2101"/>
                  <a:pt x="3157" y="2090"/>
                  <a:pt x="2938" y="2078"/>
                </a:cubicBezTo>
                <a:cubicBezTo>
                  <a:pt x="3088" y="976"/>
                  <a:pt x="3375" y="322"/>
                  <a:pt x="3593" y="311"/>
                </a:cubicBezTo>
                <a:close/>
                <a:moveTo>
                  <a:pt x="712" y="2009"/>
                </a:moveTo>
                <a:cubicBezTo>
                  <a:pt x="930" y="2078"/>
                  <a:pt x="1148" y="2136"/>
                  <a:pt x="1378" y="2182"/>
                </a:cubicBezTo>
                <a:cubicBezTo>
                  <a:pt x="1320" y="2388"/>
                  <a:pt x="1274" y="2595"/>
                  <a:pt x="1240" y="2824"/>
                </a:cubicBezTo>
                <a:cubicBezTo>
                  <a:pt x="1240" y="2847"/>
                  <a:pt x="1240" y="2870"/>
                  <a:pt x="1251" y="2882"/>
                </a:cubicBezTo>
                <a:cubicBezTo>
                  <a:pt x="1228" y="3065"/>
                  <a:pt x="1217" y="3249"/>
                  <a:pt x="1205" y="3444"/>
                </a:cubicBezTo>
                <a:lnTo>
                  <a:pt x="310" y="3444"/>
                </a:lnTo>
                <a:cubicBezTo>
                  <a:pt x="333" y="2928"/>
                  <a:pt x="471" y="2445"/>
                  <a:pt x="712" y="2009"/>
                </a:cubicBezTo>
                <a:close/>
                <a:moveTo>
                  <a:pt x="1687" y="2239"/>
                </a:moveTo>
                <a:cubicBezTo>
                  <a:pt x="1986" y="2285"/>
                  <a:pt x="2284" y="2331"/>
                  <a:pt x="2594" y="2354"/>
                </a:cubicBezTo>
                <a:cubicBezTo>
                  <a:pt x="2571" y="2572"/>
                  <a:pt x="2560" y="2778"/>
                  <a:pt x="2548" y="2985"/>
                </a:cubicBezTo>
                <a:cubicBezTo>
                  <a:pt x="2548" y="3042"/>
                  <a:pt x="2548" y="3088"/>
                  <a:pt x="2548" y="3134"/>
                </a:cubicBezTo>
                <a:cubicBezTo>
                  <a:pt x="2548" y="3157"/>
                  <a:pt x="2548" y="3180"/>
                  <a:pt x="2560" y="3203"/>
                </a:cubicBezTo>
                <a:cubicBezTo>
                  <a:pt x="2560" y="3283"/>
                  <a:pt x="2548" y="3364"/>
                  <a:pt x="2548" y="3444"/>
                </a:cubicBezTo>
                <a:lnTo>
                  <a:pt x="1504" y="3444"/>
                </a:lnTo>
                <a:cubicBezTo>
                  <a:pt x="1515" y="3019"/>
                  <a:pt x="1584" y="2606"/>
                  <a:pt x="1687" y="2239"/>
                </a:cubicBezTo>
                <a:close/>
                <a:moveTo>
                  <a:pt x="4281" y="2377"/>
                </a:moveTo>
                <a:cubicBezTo>
                  <a:pt x="4304" y="2698"/>
                  <a:pt x="4327" y="3054"/>
                  <a:pt x="4339" y="3444"/>
                </a:cubicBezTo>
                <a:lnTo>
                  <a:pt x="2847" y="3444"/>
                </a:lnTo>
                <a:cubicBezTo>
                  <a:pt x="2858" y="3054"/>
                  <a:pt x="2881" y="2698"/>
                  <a:pt x="2904" y="2377"/>
                </a:cubicBezTo>
                <a:cubicBezTo>
                  <a:pt x="3134" y="2388"/>
                  <a:pt x="3363" y="2400"/>
                  <a:pt x="3581" y="2400"/>
                </a:cubicBezTo>
                <a:lnTo>
                  <a:pt x="3604" y="2400"/>
                </a:lnTo>
                <a:cubicBezTo>
                  <a:pt x="3822" y="2400"/>
                  <a:pt x="4052" y="2388"/>
                  <a:pt x="4281" y="2377"/>
                </a:cubicBezTo>
                <a:close/>
                <a:moveTo>
                  <a:pt x="5498" y="2239"/>
                </a:moveTo>
                <a:cubicBezTo>
                  <a:pt x="5601" y="2606"/>
                  <a:pt x="5670" y="3019"/>
                  <a:pt x="5682" y="3444"/>
                </a:cubicBezTo>
                <a:lnTo>
                  <a:pt x="4637" y="3444"/>
                </a:lnTo>
                <a:cubicBezTo>
                  <a:pt x="4637" y="3364"/>
                  <a:pt x="4626" y="3283"/>
                  <a:pt x="4626" y="3203"/>
                </a:cubicBezTo>
                <a:cubicBezTo>
                  <a:pt x="4637" y="3180"/>
                  <a:pt x="4637" y="3157"/>
                  <a:pt x="4637" y="3134"/>
                </a:cubicBezTo>
                <a:cubicBezTo>
                  <a:pt x="4637" y="3088"/>
                  <a:pt x="4637" y="3042"/>
                  <a:pt x="4637" y="2985"/>
                </a:cubicBezTo>
                <a:cubicBezTo>
                  <a:pt x="4626" y="2778"/>
                  <a:pt x="4614" y="2572"/>
                  <a:pt x="4591" y="2354"/>
                </a:cubicBezTo>
                <a:cubicBezTo>
                  <a:pt x="4901" y="2331"/>
                  <a:pt x="5199" y="2285"/>
                  <a:pt x="5498" y="2239"/>
                </a:cubicBezTo>
                <a:close/>
                <a:moveTo>
                  <a:pt x="6473" y="2009"/>
                </a:moveTo>
                <a:cubicBezTo>
                  <a:pt x="6714" y="2445"/>
                  <a:pt x="6852" y="2928"/>
                  <a:pt x="6875" y="3444"/>
                </a:cubicBezTo>
                <a:lnTo>
                  <a:pt x="5980" y="3444"/>
                </a:lnTo>
                <a:cubicBezTo>
                  <a:pt x="5980" y="3249"/>
                  <a:pt x="5957" y="3065"/>
                  <a:pt x="5934" y="2893"/>
                </a:cubicBezTo>
                <a:cubicBezTo>
                  <a:pt x="5945" y="2870"/>
                  <a:pt x="5945" y="2847"/>
                  <a:pt x="5945" y="2824"/>
                </a:cubicBezTo>
                <a:cubicBezTo>
                  <a:pt x="5911" y="2595"/>
                  <a:pt x="5865" y="2388"/>
                  <a:pt x="5808" y="2182"/>
                </a:cubicBezTo>
                <a:cubicBezTo>
                  <a:pt x="6037" y="2136"/>
                  <a:pt x="6255" y="2078"/>
                  <a:pt x="6473" y="2009"/>
                </a:cubicBezTo>
                <a:close/>
                <a:moveTo>
                  <a:pt x="4339" y="3742"/>
                </a:moveTo>
                <a:cubicBezTo>
                  <a:pt x="4327" y="4133"/>
                  <a:pt x="4304" y="4488"/>
                  <a:pt x="4281" y="4810"/>
                </a:cubicBezTo>
                <a:cubicBezTo>
                  <a:pt x="4144" y="4798"/>
                  <a:pt x="4017" y="4798"/>
                  <a:pt x="3891" y="4787"/>
                </a:cubicBezTo>
                <a:cubicBezTo>
                  <a:pt x="3880" y="4787"/>
                  <a:pt x="3868" y="4787"/>
                  <a:pt x="3868" y="4798"/>
                </a:cubicBezTo>
                <a:cubicBezTo>
                  <a:pt x="3776" y="4787"/>
                  <a:pt x="3684" y="4787"/>
                  <a:pt x="3581" y="4787"/>
                </a:cubicBezTo>
                <a:cubicBezTo>
                  <a:pt x="3489" y="4787"/>
                  <a:pt x="3409" y="4787"/>
                  <a:pt x="3317" y="4798"/>
                </a:cubicBezTo>
                <a:cubicBezTo>
                  <a:pt x="3306" y="4787"/>
                  <a:pt x="3306" y="4787"/>
                  <a:pt x="3294" y="4787"/>
                </a:cubicBezTo>
                <a:cubicBezTo>
                  <a:pt x="3168" y="4798"/>
                  <a:pt x="3042" y="4798"/>
                  <a:pt x="2904" y="4810"/>
                </a:cubicBezTo>
                <a:cubicBezTo>
                  <a:pt x="2881" y="4488"/>
                  <a:pt x="2858" y="4133"/>
                  <a:pt x="2847" y="3742"/>
                </a:cubicBezTo>
                <a:close/>
                <a:moveTo>
                  <a:pt x="2548" y="3742"/>
                </a:moveTo>
                <a:cubicBezTo>
                  <a:pt x="2560" y="4110"/>
                  <a:pt x="2571" y="4477"/>
                  <a:pt x="2606" y="4833"/>
                </a:cubicBezTo>
                <a:cubicBezTo>
                  <a:pt x="2514" y="4844"/>
                  <a:pt x="2410" y="4844"/>
                  <a:pt x="2319" y="4856"/>
                </a:cubicBezTo>
                <a:lnTo>
                  <a:pt x="2307" y="4856"/>
                </a:lnTo>
                <a:cubicBezTo>
                  <a:pt x="2273" y="4867"/>
                  <a:pt x="2238" y="4867"/>
                  <a:pt x="2204" y="4879"/>
                </a:cubicBezTo>
                <a:cubicBezTo>
                  <a:pt x="2158" y="4879"/>
                  <a:pt x="2124" y="4879"/>
                  <a:pt x="2078" y="4890"/>
                </a:cubicBezTo>
                <a:lnTo>
                  <a:pt x="2055" y="4890"/>
                </a:lnTo>
                <a:cubicBezTo>
                  <a:pt x="1940" y="4913"/>
                  <a:pt x="1814" y="4925"/>
                  <a:pt x="1687" y="4948"/>
                </a:cubicBezTo>
                <a:cubicBezTo>
                  <a:pt x="1584" y="4580"/>
                  <a:pt x="1515" y="4167"/>
                  <a:pt x="1504" y="3742"/>
                </a:cubicBezTo>
                <a:close/>
                <a:moveTo>
                  <a:pt x="5682" y="3742"/>
                </a:moveTo>
                <a:cubicBezTo>
                  <a:pt x="5670" y="4167"/>
                  <a:pt x="5601" y="4580"/>
                  <a:pt x="5498" y="4948"/>
                </a:cubicBezTo>
                <a:cubicBezTo>
                  <a:pt x="5199" y="4902"/>
                  <a:pt x="4890" y="4856"/>
                  <a:pt x="4580" y="4833"/>
                </a:cubicBezTo>
                <a:cubicBezTo>
                  <a:pt x="4614" y="4477"/>
                  <a:pt x="4626" y="4110"/>
                  <a:pt x="4637" y="3742"/>
                </a:cubicBezTo>
                <a:close/>
                <a:moveTo>
                  <a:pt x="1205" y="3742"/>
                </a:moveTo>
                <a:cubicBezTo>
                  <a:pt x="1217" y="4190"/>
                  <a:pt x="1286" y="4615"/>
                  <a:pt x="1400" y="5005"/>
                </a:cubicBezTo>
                <a:cubicBezTo>
                  <a:pt x="1159" y="5051"/>
                  <a:pt x="930" y="5108"/>
                  <a:pt x="712" y="5177"/>
                </a:cubicBezTo>
                <a:cubicBezTo>
                  <a:pt x="471" y="4741"/>
                  <a:pt x="333" y="4259"/>
                  <a:pt x="310" y="3742"/>
                </a:cubicBezTo>
                <a:close/>
                <a:moveTo>
                  <a:pt x="6875" y="3742"/>
                </a:moveTo>
                <a:cubicBezTo>
                  <a:pt x="6852" y="4259"/>
                  <a:pt x="6714" y="4741"/>
                  <a:pt x="6473" y="5177"/>
                </a:cubicBezTo>
                <a:cubicBezTo>
                  <a:pt x="6255" y="5108"/>
                  <a:pt x="6026" y="5051"/>
                  <a:pt x="5785" y="5005"/>
                </a:cubicBezTo>
                <a:cubicBezTo>
                  <a:pt x="5900" y="4615"/>
                  <a:pt x="5968" y="4190"/>
                  <a:pt x="5980" y="3742"/>
                </a:cubicBezTo>
                <a:close/>
                <a:moveTo>
                  <a:pt x="1492" y="5292"/>
                </a:moveTo>
                <a:cubicBezTo>
                  <a:pt x="1687" y="5831"/>
                  <a:pt x="1963" y="6290"/>
                  <a:pt x="2307" y="6612"/>
                </a:cubicBezTo>
                <a:cubicBezTo>
                  <a:pt x="1917" y="6451"/>
                  <a:pt x="1561" y="6210"/>
                  <a:pt x="1263" y="5900"/>
                </a:cubicBezTo>
                <a:lnTo>
                  <a:pt x="1251" y="5900"/>
                </a:lnTo>
                <a:cubicBezTo>
                  <a:pt x="1240" y="5877"/>
                  <a:pt x="1217" y="5866"/>
                  <a:pt x="1205" y="5843"/>
                </a:cubicBezTo>
                <a:cubicBezTo>
                  <a:pt x="1194" y="5831"/>
                  <a:pt x="1182" y="5820"/>
                  <a:pt x="1171" y="5808"/>
                </a:cubicBezTo>
                <a:cubicBezTo>
                  <a:pt x="1159" y="5808"/>
                  <a:pt x="1159" y="5797"/>
                  <a:pt x="1148" y="5785"/>
                </a:cubicBezTo>
                <a:cubicBezTo>
                  <a:pt x="1056" y="5682"/>
                  <a:pt x="964" y="5567"/>
                  <a:pt x="873" y="5441"/>
                </a:cubicBezTo>
                <a:cubicBezTo>
                  <a:pt x="1079" y="5384"/>
                  <a:pt x="1274" y="5338"/>
                  <a:pt x="1492" y="5292"/>
                </a:cubicBezTo>
                <a:close/>
                <a:moveTo>
                  <a:pt x="5693" y="5292"/>
                </a:moveTo>
                <a:cubicBezTo>
                  <a:pt x="5900" y="5338"/>
                  <a:pt x="6106" y="5384"/>
                  <a:pt x="6313" y="5441"/>
                </a:cubicBezTo>
                <a:cubicBezTo>
                  <a:pt x="6221" y="5567"/>
                  <a:pt x="6129" y="5682"/>
                  <a:pt x="6037" y="5785"/>
                </a:cubicBezTo>
                <a:cubicBezTo>
                  <a:pt x="6026" y="5797"/>
                  <a:pt x="6026" y="5808"/>
                  <a:pt x="6014" y="5808"/>
                </a:cubicBezTo>
                <a:cubicBezTo>
                  <a:pt x="6003" y="5820"/>
                  <a:pt x="5991" y="5831"/>
                  <a:pt x="5980" y="5843"/>
                </a:cubicBezTo>
                <a:cubicBezTo>
                  <a:pt x="5968" y="5866"/>
                  <a:pt x="5945" y="5877"/>
                  <a:pt x="5934" y="5900"/>
                </a:cubicBezTo>
                <a:lnTo>
                  <a:pt x="5923" y="5900"/>
                </a:lnTo>
                <a:cubicBezTo>
                  <a:pt x="5624" y="6210"/>
                  <a:pt x="5268" y="6451"/>
                  <a:pt x="4878" y="6612"/>
                </a:cubicBezTo>
                <a:cubicBezTo>
                  <a:pt x="5211" y="6290"/>
                  <a:pt x="5498" y="5831"/>
                  <a:pt x="5693" y="5292"/>
                </a:cubicBezTo>
                <a:close/>
                <a:moveTo>
                  <a:pt x="2640" y="5131"/>
                </a:moveTo>
                <a:cubicBezTo>
                  <a:pt x="2720" y="5705"/>
                  <a:pt x="2835" y="6210"/>
                  <a:pt x="2996" y="6577"/>
                </a:cubicBezTo>
                <a:cubicBezTo>
                  <a:pt x="2996" y="6600"/>
                  <a:pt x="2996" y="6623"/>
                  <a:pt x="3007" y="6646"/>
                </a:cubicBezTo>
                <a:cubicBezTo>
                  <a:pt x="3030" y="6692"/>
                  <a:pt x="3053" y="6738"/>
                  <a:pt x="3076" y="6772"/>
                </a:cubicBezTo>
                <a:cubicBezTo>
                  <a:pt x="2525" y="6554"/>
                  <a:pt x="2066" y="5992"/>
                  <a:pt x="1779" y="5234"/>
                </a:cubicBezTo>
                <a:cubicBezTo>
                  <a:pt x="1871" y="5223"/>
                  <a:pt x="1951" y="5212"/>
                  <a:pt x="2043" y="5200"/>
                </a:cubicBezTo>
                <a:cubicBezTo>
                  <a:pt x="2055" y="5189"/>
                  <a:pt x="2078" y="5189"/>
                  <a:pt x="2101" y="5189"/>
                </a:cubicBezTo>
                <a:cubicBezTo>
                  <a:pt x="2135" y="5189"/>
                  <a:pt x="2158" y="5177"/>
                  <a:pt x="2181" y="5177"/>
                </a:cubicBezTo>
                <a:cubicBezTo>
                  <a:pt x="2342" y="5154"/>
                  <a:pt x="2491" y="5143"/>
                  <a:pt x="2640" y="5131"/>
                </a:cubicBezTo>
                <a:close/>
                <a:moveTo>
                  <a:pt x="4545" y="5131"/>
                </a:moveTo>
                <a:cubicBezTo>
                  <a:pt x="4832" y="5154"/>
                  <a:pt x="5119" y="5189"/>
                  <a:pt x="5395" y="5234"/>
                </a:cubicBezTo>
                <a:cubicBezTo>
                  <a:pt x="5119" y="5992"/>
                  <a:pt x="4660" y="6554"/>
                  <a:pt x="4109" y="6772"/>
                </a:cubicBezTo>
                <a:cubicBezTo>
                  <a:pt x="4132" y="6738"/>
                  <a:pt x="4155" y="6692"/>
                  <a:pt x="4178" y="6646"/>
                </a:cubicBezTo>
                <a:cubicBezTo>
                  <a:pt x="4189" y="6623"/>
                  <a:pt x="4189" y="6600"/>
                  <a:pt x="4189" y="6577"/>
                </a:cubicBezTo>
                <a:cubicBezTo>
                  <a:pt x="4350" y="6210"/>
                  <a:pt x="4465" y="5705"/>
                  <a:pt x="4545" y="5131"/>
                </a:cubicBezTo>
                <a:close/>
                <a:moveTo>
                  <a:pt x="3581" y="5085"/>
                </a:moveTo>
                <a:cubicBezTo>
                  <a:pt x="3799" y="5085"/>
                  <a:pt x="4029" y="5097"/>
                  <a:pt x="4247" y="5108"/>
                </a:cubicBezTo>
                <a:cubicBezTo>
                  <a:pt x="4098" y="6210"/>
                  <a:pt x="3811" y="6864"/>
                  <a:pt x="3593" y="6876"/>
                </a:cubicBezTo>
                <a:cubicBezTo>
                  <a:pt x="3375" y="6864"/>
                  <a:pt x="3088" y="6210"/>
                  <a:pt x="2938" y="5108"/>
                </a:cubicBezTo>
                <a:cubicBezTo>
                  <a:pt x="3157" y="5097"/>
                  <a:pt x="3375" y="5085"/>
                  <a:pt x="3581" y="5085"/>
                </a:cubicBezTo>
                <a:close/>
                <a:moveTo>
                  <a:pt x="3581" y="1"/>
                </a:moveTo>
                <a:cubicBezTo>
                  <a:pt x="3558" y="1"/>
                  <a:pt x="3535" y="12"/>
                  <a:pt x="3512" y="12"/>
                </a:cubicBezTo>
                <a:lnTo>
                  <a:pt x="3317" y="12"/>
                </a:lnTo>
                <a:cubicBezTo>
                  <a:pt x="3294" y="24"/>
                  <a:pt x="3283" y="24"/>
                  <a:pt x="3260" y="24"/>
                </a:cubicBezTo>
                <a:lnTo>
                  <a:pt x="3237" y="24"/>
                </a:lnTo>
                <a:cubicBezTo>
                  <a:pt x="3214" y="24"/>
                  <a:pt x="3191" y="24"/>
                  <a:pt x="3168" y="35"/>
                </a:cubicBezTo>
                <a:lnTo>
                  <a:pt x="3145" y="35"/>
                </a:lnTo>
                <a:cubicBezTo>
                  <a:pt x="3122" y="35"/>
                  <a:pt x="3111" y="35"/>
                  <a:pt x="3088" y="47"/>
                </a:cubicBezTo>
                <a:lnTo>
                  <a:pt x="3065" y="47"/>
                </a:lnTo>
                <a:cubicBezTo>
                  <a:pt x="3042" y="47"/>
                  <a:pt x="3019" y="47"/>
                  <a:pt x="2996" y="58"/>
                </a:cubicBezTo>
                <a:lnTo>
                  <a:pt x="2973" y="58"/>
                </a:lnTo>
                <a:cubicBezTo>
                  <a:pt x="2961" y="58"/>
                  <a:pt x="2938" y="70"/>
                  <a:pt x="2915" y="70"/>
                </a:cubicBezTo>
                <a:lnTo>
                  <a:pt x="2904" y="70"/>
                </a:lnTo>
                <a:cubicBezTo>
                  <a:pt x="1905" y="265"/>
                  <a:pt x="1022" y="873"/>
                  <a:pt x="494" y="1757"/>
                </a:cubicBezTo>
                <a:cubicBezTo>
                  <a:pt x="494" y="1768"/>
                  <a:pt x="494" y="1780"/>
                  <a:pt x="482" y="1791"/>
                </a:cubicBezTo>
                <a:cubicBezTo>
                  <a:pt x="218" y="2239"/>
                  <a:pt x="58" y="2744"/>
                  <a:pt x="12" y="3283"/>
                </a:cubicBezTo>
                <a:cubicBezTo>
                  <a:pt x="0" y="3306"/>
                  <a:pt x="12" y="3329"/>
                  <a:pt x="12" y="3341"/>
                </a:cubicBezTo>
                <a:cubicBezTo>
                  <a:pt x="12" y="3421"/>
                  <a:pt x="12" y="3513"/>
                  <a:pt x="12" y="3593"/>
                </a:cubicBezTo>
                <a:cubicBezTo>
                  <a:pt x="12" y="4236"/>
                  <a:pt x="172" y="4844"/>
                  <a:pt x="482" y="5372"/>
                </a:cubicBezTo>
                <a:cubicBezTo>
                  <a:pt x="482" y="5395"/>
                  <a:pt x="494" y="5407"/>
                  <a:pt x="494" y="5430"/>
                </a:cubicBezTo>
                <a:cubicBezTo>
                  <a:pt x="1010" y="6279"/>
                  <a:pt x="1848" y="6876"/>
                  <a:pt x="2801" y="7094"/>
                </a:cubicBezTo>
                <a:lnTo>
                  <a:pt x="2812" y="7094"/>
                </a:lnTo>
                <a:cubicBezTo>
                  <a:pt x="3065" y="7151"/>
                  <a:pt x="3329" y="7186"/>
                  <a:pt x="3581" y="7186"/>
                </a:cubicBezTo>
                <a:cubicBezTo>
                  <a:pt x="3719" y="7186"/>
                  <a:pt x="3845" y="7174"/>
                  <a:pt x="3983" y="7163"/>
                </a:cubicBezTo>
                <a:cubicBezTo>
                  <a:pt x="4109" y="7140"/>
                  <a:pt x="4247" y="7128"/>
                  <a:pt x="4385" y="7094"/>
                </a:cubicBezTo>
                <a:cubicBezTo>
                  <a:pt x="4396" y="7094"/>
                  <a:pt x="4396" y="7082"/>
                  <a:pt x="4408" y="7082"/>
                </a:cubicBezTo>
                <a:cubicBezTo>
                  <a:pt x="4430" y="7082"/>
                  <a:pt x="4453" y="7071"/>
                  <a:pt x="4476" y="7071"/>
                </a:cubicBezTo>
                <a:cubicBezTo>
                  <a:pt x="4476" y="7071"/>
                  <a:pt x="4488" y="7059"/>
                  <a:pt x="4499" y="7059"/>
                </a:cubicBezTo>
                <a:cubicBezTo>
                  <a:pt x="4511" y="7059"/>
                  <a:pt x="4522" y="7059"/>
                  <a:pt x="4534" y="7048"/>
                </a:cubicBezTo>
                <a:cubicBezTo>
                  <a:pt x="4924" y="6945"/>
                  <a:pt x="5303" y="6772"/>
                  <a:pt x="5624" y="6543"/>
                </a:cubicBezTo>
                <a:cubicBezTo>
                  <a:pt x="5636" y="6531"/>
                  <a:pt x="5647" y="6531"/>
                  <a:pt x="5659" y="6520"/>
                </a:cubicBezTo>
                <a:cubicBezTo>
                  <a:pt x="5659" y="6520"/>
                  <a:pt x="5670" y="6508"/>
                  <a:pt x="5670" y="6508"/>
                </a:cubicBezTo>
                <a:cubicBezTo>
                  <a:pt x="6072" y="6222"/>
                  <a:pt x="6416" y="5854"/>
                  <a:pt x="6669" y="5430"/>
                </a:cubicBezTo>
                <a:cubicBezTo>
                  <a:pt x="6680" y="5418"/>
                  <a:pt x="6680" y="5418"/>
                  <a:pt x="6680" y="5407"/>
                </a:cubicBezTo>
                <a:cubicBezTo>
                  <a:pt x="7001" y="4879"/>
                  <a:pt x="7174" y="4259"/>
                  <a:pt x="7174" y="3593"/>
                </a:cubicBezTo>
                <a:lnTo>
                  <a:pt x="7185" y="3593"/>
                </a:lnTo>
                <a:cubicBezTo>
                  <a:pt x="7185" y="3513"/>
                  <a:pt x="7174" y="3421"/>
                  <a:pt x="7174" y="3341"/>
                </a:cubicBezTo>
                <a:cubicBezTo>
                  <a:pt x="7174" y="3329"/>
                  <a:pt x="7185" y="3306"/>
                  <a:pt x="7174" y="3283"/>
                </a:cubicBezTo>
                <a:cubicBezTo>
                  <a:pt x="7128" y="2744"/>
                  <a:pt x="6967" y="2239"/>
                  <a:pt x="6703" y="1791"/>
                </a:cubicBezTo>
                <a:cubicBezTo>
                  <a:pt x="6692" y="1780"/>
                  <a:pt x="6692" y="1768"/>
                  <a:pt x="6692" y="1757"/>
                </a:cubicBezTo>
                <a:cubicBezTo>
                  <a:pt x="6164" y="873"/>
                  <a:pt x="5280" y="265"/>
                  <a:pt x="4281" y="70"/>
                </a:cubicBezTo>
                <a:lnTo>
                  <a:pt x="4270" y="70"/>
                </a:lnTo>
                <a:cubicBezTo>
                  <a:pt x="4247" y="70"/>
                  <a:pt x="4224" y="58"/>
                  <a:pt x="4212" y="58"/>
                </a:cubicBezTo>
                <a:lnTo>
                  <a:pt x="4189" y="58"/>
                </a:lnTo>
                <a:cubicBezTo>
                  <a:pt x="4167" y="47"/>
                  <a:pt x="4144" y="47"/>
                  <a:pt x="4121" y="47"/>
                </a:cubicBezTo>
                <a:lnTo>
                  <a:pt x="4098" y="47"/>
                </a:lnTo>
                <a:cubicBezTo>
                  <a:pt x="4075" y="35"/>
                  <a:pt x="4063" y="35"/>
                  <a:pt x="4040" y="35"/>
                </a:cubicBezTo>
                <a:lnTo>
                  <a:pt x="4017" y="35"/>
                </a:lnTo>
                <a:cubicBezTo>
                  <a:pt x="3994" y="24"/>
                  <a:pt x="3971" y="24"/>
                  <a:pt x="3948" y="24"/>
                </a:cubicBezTo>
                <a:lnTo>
                  <a:pt x="3925" y="24"/>
                </a:lnTo>
                <a:cubicBezTo>
                  <a:pt x="3903" y="24"/>
                  <a:pt x="3891" y="24"/>
                  <a:pt x="3868" y="12"/>
                </a:cubicBezTo>
                <a:lnTo>
                  <a:pt x="3673" y="12"/>
                </a:lnTo>
                <a:cubicBezTo>
                  <a:pt x="3650" y="12"/>
                  <a:pt x="3627" y="1"/>
                  <a:pt x="3604" y="1"/>
                </a:cubicBezTo>
                <a:close/>
              </a:path>
            </a:pathLst>
          </a:custGeom>
          <a:solidFill>
            <a:srgbClr val="6B2E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0" name="Google Shape;2170;p157"/>
          <p:cNvSpPr txBox="1"/>
          <p:nvPr>
            <p:ph idx="1" type="subTitle"/>
          </p:nvPr>
        </p:nvSpPr>
        <p:spPr>
          <a:xfrm>
            <a:off x="311700" y="1026050"/>
            <a:ext cx="8061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Manrope"/>
              <a:buNone/>
              <a:defRPr b="1" sz="15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71" name="Google Shape;2171;p157"/>
          <p:cNvSpPr txBox="1"/>
          <p:nvPr>
            <p:ph idx="2" type="subTitle"/>
          </p:nvPr>
        </p:nvSpPr>
        <p:spPr>
          <a:xfrm>
            <a:off x="3146100" y="1026050"/>
            <a:ext cx="8061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Manrope"/>
              <a:buNone/>
              <a:defRPr b="1" sz="15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72" name="Google Shape;2172;p157"/>
          <p:cNvSpPr txBox="1"/>
          <p:nvPr>
            <p:ph idx="3" type="subTitle"/>
          </p:nvPr>
        </p:nvSpPr>
        <p:spPr>
          <a:xfrm>
            <a:off x="6107400" y="1026050"/>
            <a:ext cx="8061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Manrope"/>
              <a:buNone/>
              <a:defRPr b="1" sz="15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73" name="Google Shape;2173;p157"/>
          <p:cNvSpPr txBox="1"/>
          <p:nvPr>
            <p:ph idx="4" type="subTitle"/>
          </p:nvPr>
        </p:nvSpPr>
        <p:spPr>
          <a:xfrm>
            <a:off x="3146100" y="3012975"/>
            <a:ext cx="8061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Manrope"/>
              <a:buNone/>
              <a:defRPr b="1" sz="15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4" name="Google Shape;2174;p157"/>
          <p:cNvSpPr txBox="1"/>
          <p:nvPr>
            <p:ph idx="5" type="subTitle"/>
          </p:nvPr>
        </p:nvSpPr>
        <p:spPr>
          <a:xfrm>
            <a:off x="6107400" y="3012963"/>
            <a:ext cx="8061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Manrope"/>
              <a:buNone/>
              <a:defRPr b="1" sz="15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5" name="Google Shape;2175;p157"/>
          <p:cNvSpPr txBox="1"/>
          <p:nvPr>
            <p:ph idx="6" type="subTitle"/>
          </p:nvPr>
        </p:nvSpPr>
        <p:spPr>
          <a:xfrm>
            <a:off x="311700" y="3012975"/>
            <a:ext cx="806100" cy="51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Manrope"/>
              <a:buNone/>
              <a:defRPr b="1" sz="15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176" name="Google Shape;2176;p157"/>
          <p:cNvSpPr txBox="1"/>
          <p:nvPr>
            <p:ph idx="7" type="body"/>
          </p:nvPr>
        </p:nvSpPr>
        <p:spPr>
          <a:xfrm>
            <a:off x="3146100" y="3579225"/>
            <a:ext cx="2724900" cy="8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177" name="Google Shape;2177;p157"/>
          <p:cNvSpPr txBox="1"/>
          <p:nvPr>
            <p:ph idx="8" type="body"/>
          </p:nvPr>
        </p:nvSpPr>
        <p:spPr>
          <a:xfrm>
            <a:off x="6107400" y="3562575"/>
            <a:ext cx="2724900" cy="8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178" name="Google Shape;2178;p157"/>
          <p:cNvSpPr txBox="1"/>
          <p:nvPr>
            <p:ph idx="9" type="body"/>
          </p:nvPr>
        </p:nvSpPr>
        <p:spPr>
          <a:xfrm>
            <a:off x="311700" y="1593500"/>
            <a:ext cx="2724900" cy="8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179" name="Google Shape;2179;p157"/>
          <p:cNvSpPr txBox="1"/>
          <p:nvPr>
            <p:ph idx="13" type="body"/>
          </p:nvPr>
        </p:nvSpPr>
        <p:spPr>
          <a:xfrm>
            <a:off x="311700" y="3562575"/>
            <a:ext cx="2724900" cy="8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180" name="Google Shape;2180;p157"/>
          <p:cNvSpPr txBox="1"/>
          <p:nvPr>
            <p:ph idx="14" type="body"/>
          </p:nvPr>
        </p:nvSpPr>
        <p:spPr>
          <a:xfrm>
            <a:off x="3146100" y="1593500"/>
            <a:ext cx="2724900" cy="8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181" name="Google Shape;2181;p157"/>
          <p:cNvSpPr txBox="1"/>
          <p:nvPr>
            <p:ph idx="15" type="body"/>
          </p:nvPr>
        </p:nvSpPr>
        <p:spPr>
          <a:xfrm>
            <a:off x="6107400" y="1593488"/>
            <a:ext cx="2724900" cy="8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96">
          <p15:clr>
            <a:srgbClr val="E46962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Cleaning ">
  <p:cSld name="CUSTOM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82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p158"/>
          <p:cNvSpPr txBox="1"/>
          <p:nvPr>
            <p:ph type="title"/>
          </p:nvPr>
        </p:nvSpPr>
        <p:spPr>
          <a:xfrm>
            <a:off x="376675" y="2896450"/>
            <a:ext cx="40266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500"/>
              <a:buNone/>
              <a:defRPr sz="25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184" name="Google Shape;2184;p158"/>
          <p:cNvSpPr txBox="1"/>
          <p:nvPr>
            <p:ph idx="1" type="subTitle"/>
          </p:nvPr>
        </p:nvSpPr>
        <p:spPr>
          <a:xfrm>
            <a:off x="376675" y="3833350"/>
            <a:ext cx="5221500" cy="4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grpSp>
        <p:nvGrpSpPr>
          <p:cNvPr id="2185" name="Google Shape;2185;p158"/>
          <p:cNvGrpSpPr/>
          <p:nvPr/>
        </p:nvGrpSpPr>
        <p:grpSpPr>
          <a:xfrm>
            <a:off x="417954" y="360090"/>
            <a:ext cx="769224" cy="278894"/>
            <a:chOff x="238125" y="1497550"/>
            <a:chExt cx="7024875" cy="2546975"/>
          </a:xfrm>
        </p:grpSpPr>
        <p:sp>
          <p:nvSpPr>
            <p:cNvPr id="2186" name="Google Shape;2186;p158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158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p158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p158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0" name="Google Shape;2190;p158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1" name="Google Shape;2191;p158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2" name="Google Shape;2192;p158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158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94" name="Google Shape;2194;p158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5" name="Google Shape;2195;p158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Cybersecurity">
  <p:cSld name="CUSTOM_49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96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7" name="Google Shape;2197;p159"/>
          <p:cNvSpPr txBox="1"/>
          <p:nvPr>
            <p:ph type="title"/>
          </p:nvPr>
        </p:nvSpPr>
        <p:spPr>
          <a:xfrm>
            <a:off x="376675" y="2896450"/>
            <a:ext cx="40266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500"/>
              <a:buNone/>
              <a:defRPr sz="25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198" name="Google Shape;2198;p159"/>
          <p:cNvSpPr txBox="1"/>
          <p:nvPr>
            <p:ph idx="1" type="subTitle"/>
          </p:nvPr>
        </p:nvSpPr>
        <p:spPr>
          <a:xfrm>
            <a:off x="376675" y="3833350"/>
            <a:ext cx="5221500" cy="4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grpSp>
        <p:nvGrpSpPr>
          <p:cNvPr id="2199" name="Google Shape;2199;p159"/>
          <p:cNvGrpSpPr/>
          <p:nvPr/>
        </p:nvGrpSpPr>
        <p:grpSpPr>
          <a:xfrm>
            <a:off x="417954" y="360090"/>
            <a:ext cx="769224" cy="278894"/>
            <a:chOff x="238125" y="1497550"/>
            <a:chExt cx="7024875" cy="2546975"/>
          </a:xfrm>
        </p:grpSpPr>
        <p:sp>
          <p:nvSpPr>
            <p:cNvPr id="2200" name="Google Shape;2200;p159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159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159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159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4" name="Google Shape;2204;p159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5" name="Google Shape;2205;p159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6" name="Google Shape;2206;p159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7" name="Google Shape;2207;p159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08" name="Google Shape;2208;p159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9" name="Google Shape;2209;p159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Elderly care">
  <p:cSld name="CUSTOM_50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10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p160"/>
          <p:cNvSpPr txBox="1"/>
          <p:nvPr>
            <p:ph type="title"/>
          </p:nvPr>
        </p:nvSpPr>
        <p:spPr>
          <a:xfrm>
            <a:off x="376675" y="2896450"/>
            <a:ext cx="40266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500"/>
              <a:buNone/>
              <a:defRPr sz="25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212" name="Google Shape;2212;p160"/>
          <p:cNvSpPr txBox="1"/>
          <p:nvPr>
            <p:ph idx="1" type="subTitle"/>
          </p:nvPr>
        </p:nvSpPr>
        <p:spPr>
          <a:xfrm>
            <a:off x="376675" y="3833350"/>
            <a:ext cx="5221500" cy="4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grpSp>
        <p:nvGrpSpPr>
          <p:cNvPr id="2213" name="Google Shape;2213;p160"/>
          <p:cNvGrpSpPr/>
          <p:nvPr/>
        </p:nvGrpSpPr>
        <p:grpSpPr>
          <a:xfrm>
            <a:off x="417954" y="360090"/>
            <a:ext cx="769224" cy="278894"/>
            <a:chOff x="238125" y="1497550"/>
            <a:chExt cx="7024875" cy="2546975"/>
          </a:xfrm>
        </p:grpSpPr>
        <p:sp>
          <p:nvSpPr>
            <p:cNvPr id="2214" name="Google Shape;2214;p160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160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160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160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p160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160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160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160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2" name="Google Shape;2222;p160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3" name="Google Shape;2223;p160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Facility Management">
  <p:cSld name="CUSTOM_5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24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161"/>
          <p:cNvSpPr txBox="1"/>
          <p:nvPr>
            <p:ph type="title"/>
          </p:nvPr>
        </p:nvSpPr>
        <p:spPr>
          <a:xfrm>
            <a:off x="376675" y="2896450"/>
            <a:ext cx="40266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500"/>
              <a:buNone/>
              <a:defRPr sz="25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226" name="Google Shape;2226;p161"/>
          <p:cNvSpPr txBox="1"/>
          <p:nvPr>
            <p:ph idx="1" type="subTitle"/>
          </p:nvPr>
        </p:nvSpPr>
        <p:spPr>
          <a:xfrm>
            <a:off x="376675" y="3833350"/>
            <a:ext cx="5221500" cy="4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grpSp>
        <p:nvGrpSpPr>
          <p:cNvPr id="2227" name="Google Shape;2227;p161"/>
          <p:cNvGrpSpPr/>
          <p:nvPr/>
        </p:nvGrpSpPr>
        <p:grpSpPr>
          <a:xfrm>
            <a:off x="417954" y="360090"/>
            <a:ext cx="769224" cy="278894"/>
            <a:chOff x="238125" y="1497550"/>
            <a:chExt cx="7024875" cy="2546975"/>
          </a:xfrm>
        </p:grpSpPr>
        <p:sp>
          <p:nvSpPr>
            <p:cNvPr id="2228" name="Google Shape;2228;p161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9" name="Google Shape;2229;p161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p161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1" name="Google Shape;2231;p161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2" name="Google Shape;2232;p161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3" name="Google Shape;2233;p161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4" name="Google Shape;2234;p161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5" name="Google Shape;2235;p161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36" name="Google Shape;2236;p161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7" name="Google Shape;2237;p161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Hospitality">
  <p:cSld name="CUSTOM_5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38" name="Shape 2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2239;p162"/>
          <p:cNvSpPr txBox="1"/>
          <p:nvPr>
            <p:ph type="title"/>
          </p:nvPr>
        </p:nvSpPr>
        <p:spPr>
          <a:xfrm>
            <a:off x="376675" y="2896450"/>
            <a:ext cx="40266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500"/>
              <a:buNone/>
              <a:defRPr sz="25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240" name="Google Shape;2240;p162"/>
          <p:cNvSpPr txBox="1"/>
          <p:nvPr>
            <p:ph idx="1" type="subTitle"/>
          </p:nvPr>
        </p:nvSpPr>
        <p:spPr>
          <a:xfrm>
            <a:off x="376675" y="3833350"/>
            <a:ext cx="5221500" cy="4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grpSp>
        <p:nvGrpSpPr>
          <p:cNvPr id="2241" name="Google Shape;2241;p162"/>
          <p:cNvGrpSpPr/>
          <p:nvPr/>
        </p:nvGrpSpPr>
        <p:grpSpPr>
          <a:xfrm>
            <a:off x="417954" y="360090"/>
            <a:ext cx="769224" cy="278894"/>
            <a:chOff x="238125" y="1497550"/>
            <a:chExt cx="7024875" cy="2546975"/>
          </a:xfrm>
        </p:grpSpPr>
        <p:sp>
          <p:nvSpPr>
            <p:cNvPr id="2242" name="Google Shape;2242;p162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3" name="Google Shape;2243;p162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p162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162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162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162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162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162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50" name="Google Shape;2250;p162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1" name="Google Shape;2251;p162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 - Headline, Body - orange">
  <p:cSld name="CUSTOM_13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"/>
          <p:cNvSpPr txBox="1"/>
          <p:nvPr>
            <p:ph type="title"/>
          </p:nvPr>
        </p:nvSpPr>
        <p:spPr>
          <a:xfrm>
            <a:off x="766025" y="741075"/>
            <a:ext cx="1809600" cy="89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51" name="Google Shape;251;p17"/>
          <p:cNvSpPr txBox="1"/>
          <p:nvPr>
            <p:ph idx="1" type="subTitle"/>
          </p:nvPr>
        </p:nvSpPr>
        <p:spPr>
          <a:xfrm>
            <a:off x="3390000" y="1734025"/>
            <a:ext cx="2364300" cy="52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Manrope"/>
              <a:buNone/>
              <a:defRPr b="1" sz="15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grpSp>
        <p:nvGrpSpPr>
          <p:cNvPr id="252" name="Google Shape;252;p17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253" name="Google Shape;253;p17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17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5" name="Google Shape;255;p17"/>
          <p:cNvSpPr txBox="1"/>
          <p:nvPr>
            <p:ph idx="2" type="body"/>
          </p:nvPr>
        </p:nvSpPr>
        <p:spPr>
          <a:xfrm>
            <a:off x="3389850" y="2415350"/>
            <a:ext cx="2364300" cy="89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Public Sector">
  <p:cSld name="CUSTOM_53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52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Google Shape;2253;p163"/>
          <p:cNvSpPr txBox="1"/>
          <p:nvPr>
            <p:ph type="title"/>
          </p:nvPr>
        </p:nvSpPr>
        <p:spPr>
          <a:xfrm>
            <a:off x="376675" y="2896450"/>
            <a:ext cx="40266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500"/>
              <a:buNone/>
              <a:defRPr sz="25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254" name="Google Shape;2254;p163"/>
          <p:cNvSpPr txBox="1"/>
          <p:nvPr>
            <p:ph idx="1" type="subTitle"/>
          </p:nvPr>
        </p:nvSpPr>
        <p:spPr>
          <a:xfrm>
            <a:off x="376675" y="3833350"/>
            <a:ext cx="5221500" cy="4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grpSp>
        <p:nvGrpSpPr>
          <p:cNvPr id="2255" name="Google Shape;2255;p163"/>
          <p:cNvGrpSpPr/>
          <p:nvPr/>
        </p:nvGrpSpPr>
        <p:grpSpPr>
          <a:xfrm>
            <a:off x="417954" y="360090"/>
            <a:ext cx="769224" cy="278894"/>
            <a:chOff x="238125" y="1497550"/>
            <a:chExt cx="7024875" cy="2546975"/>
          </a:xfrm>
        </p:grpSpPr>
        <p:sp>
          <p:nvSpPr>
            <p:cNvPr id="2256" name="Google Shape;2256;p163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p163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p163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9" name="Google Shape;2259;p163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0" name="Google Shape;2260;p163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1" name="Google Shape;2261;p163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163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163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64" name="Google Shape;2264;p163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5" name="Google Shape;2265;p163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Transport">
  <p:cSld name="CUSTOM_5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66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164"/>
          <p:cNvSpPr txBox="1"/>
          <p:nvPr>
            <p:ph type="title"/>
          </p:nvPr>
        </p:nvSpPr>
        <p:spPr>
          <a:xfrm>
            <a:off x="376675" y="2896450"/>
            <a:ext cx="40266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500"/>
              <a:buNone/>
              <a:defRPr sz="25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268" name="Google Shape;2268;p164"/>
          <p:cNvSpPr txBox="1"/>
          <p:nvPr>
            <p:ph idx="1" type="subTitle"/>
          </p:nvPr>
        </p:nvSpPr>
        <p:spPr>
          <a:xfrm>
            <a:off x="376675" y="3833350"/>
            <a:ext cx="5221500" cy="4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grpSp>
        <p:nvGrpSpPr>
          <p:cNvPr id="2269" name="Google Shape;2269;p164"/>
          <p:cNvGrpSpPr/>
          <p:nvPr/>
        </p:nvGrpSpPr>
        <p:grpSpPr>
          <a:xfrm>
            <a:off x="417954" y="360090"/>
            <a:ext cx="769224" cy="278894"/>
            <a:chOff x="238125" y="1497550"/>
            <a:chExt cx="7024875" cy="2546975"/>
          </a:xfrm>
        </p:grpSpPr>
        <p:sp>
          <p:nvSpPr>
            <p:cNvPr id="2270" name="Google Shape;2270;p164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1" name="Google Shape;2271;p164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2" name="Google Shape;2272;p164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p164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p164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164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164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7" name="Google Shape;2277;p164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78" name="Google Shape;2278;p164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9" name="Google Shape;2279;p164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THANK YOU SLIDE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80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1" name="Google Shape;2281;p165"/>
          <p:cNvSpPr txBox="1"/>
          <p:nvPr>
            <p:ph type="ctrTitle"/>
          </p:nvPr>
        </p:nvSpPr>
        <p:spPr>
          <a:xfrm>
            <a:off x="628650" y="2138050"/>
            <a:ext cx="2443800" cy="867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82" name="Google Shape;2282;p165"/>
          <p:cNvSpPr txBox="1"/>
          <p:nvPr>
            <p:ph idx="1" type="subTitle"/>
          </p:nvPr>
        </p:nvSpPr>
        <p:spPr>
          <a:xfrm>
            <a:off x="628650" y="3074497"/>
            <a:ext cx="3531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>
                <a:solidFill>
                  <a:schemeClr val="lt2"/>
                </a:solidFill>
              </a:defRPr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6pPr>
            <a:lvl7pPr lvl="6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7pPr>
            <a:lvl8pPr lvl="7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8pPr>
            <a:lvl9pPr lvl="8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83" name="Google Shape;2283;p16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284" name="Google Shape;2284;p16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"/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285" name="Google Shape;2285;p16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6" name="Google Shape;2286;p165"/>
          <p:cNvSpPr/>
          <p:nvPr>
            <p:ph idx="2" type="pic"/>
          </p:nvPr>
        </p:nvSpPr>
        <p:spPr>
          <a:xfrm>
            <a:off x="4984230" y="685800"/>
            <a:ext cx="3531300" cy="35910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">
  <p:cSld name="CUSTOM_54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87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 2">
    <p:spTree>
      <p:nvGrpSpPr>
        <p:cNvPr id="2288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Google Shape;2289;p1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90" name="Google Shape;2290;p1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91" name="Google Shape;2291;p167"/>
          <p:cNvSpPr txBox="1"/>
          <p:nvPr>
            <p:ph idx="1" type="body"/>
          </p:nvPr>
        </p:nvSpPr>
        <p:spPr>
          <a:xfrm>
            <a:off x="311700" y="1070650"/>
            <a:ext cx="8520600" cy="3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 - Headline, Body - purple">
  <p:cSld name="CUSTOM_13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18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258" name="Google Shape;258;p18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18"/>
          <p:cNvSpPr txBox="1"/>
          <p:nvPr>
            <p:ph type="title"/>
          </p:nvPr>
        </p:nvSpPr>
        <p:spPr>
          <a:xfrm>
            <a:off x="766025" y="741075"/>
            <a:ext cx="1809600" cy="89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61" name="Google Shape;261;p18"/>
          <p:cNvSpPr txBox="1"/>
          <p:nvPr>
            <p:ph idx="1" type="subTitle"/>
          </p:nvPr>
        </p:nvSpPr>
        <p:spPr>
          <a:xfrm>
            <a:off x="3390000" y="1734025"/>
            <a:ext cx="2364300" cy="52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Manrope"/>
              <a:buNone/>
              <a:defRPr b="1" sz="15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62" name="Google Shape;262;p18"/>
          <p:cNvSpPr txBox="1"/>
          <p:nvPr>
            <p:ph idx="2" type="body"/>
          </p:nvPr>
        </p:nvSpPr>
        <p:spPr>
          <a:xfrm>
            <a:off x="3389850" y="2415350"/>
            <a:ext cx="2364300" cy="89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2 Columns - orange">
  <p:cSld name="CUSTOM_1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19"/>
          <p:cNvGrpSpPr/>
          <p:nvPr/>
        </p:nvGrpSpPr>
        <p:grpSpPr>
          <a:xfrm rot="8100000">
            <a:off x="5236391" y="1020469"/>
            <a:ext cx="4761678" cy="4769769"/>
            <a:chOff x="5170488" y="360363"/>
            <a:chExt cx="9342438" cy="9358313"/>
          </a:xfrm>
        </p:grpSpPr>
        <p:sp>
          <p:nvSpPr>
            <p:cNvPr id="265" name="Google Shape;265;p19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9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7" name="Google Shape;267;p19"/>
          <p:cNvSpPr txBox="1"/>
          <p:nvPr>
            <p:ph type="title"/>
          </p:nvPr>
        </p:nvSpPr>
        <p:spPr>
          <a:xfrm>
            <a:off x="766025" y="741075"/>
            <a:ext cx="51540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68" name="Google Shape;268;p19"/>
          <p:cNvSpPr txBox="1"/>
          <p:nvPr>
            <p:ph idx="1" type="subTitle"/>
          </p:nvPr>
        </p:nvSpPr>
        <p:spPr>
          <a:xfrm>
            <a:off x="766025" y="1264950"/>
            <a:ext cx="3091800" cy="37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69" name="Google Shape;269;p19"/>
          <p:cNvSpPr txBox="1"/>
          <p:nvPr>
            <p:ph idx="2" type="subTitle"/>
          </p:nvPr>
        </p:nvSpPr>
        <p:spPr>
          <a:xfrm>
            <a:off x="4634600" y="1265025"/>
            <a:ext cx="2909100" cy="37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70" name="Google Shape;270;p19"/>
          <p:cNvSpPr txBox="1"/>
          <p:nvPr>
            <p:ph idx="3" type="body"/>
          </p:nvPr>
        </p:nvSpPr>
        <p:spPr>
          <a:xfrm>
            <a:off x="766025" y="1888725"/>
            <a:ext cx="3743400" cy="19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71" name="Google Shape;271;p19"/>
          <p:cNvSpPr txBox="1"/>
          <p:nvPr>
            <p:ph idx="4" type="body"/>
          </p:nvPr>
        </p:nvSpPr>
        <p:spPr>
          <a:xfrm>
            <a:off x="4668950" y="1888725"/>
            <a:ext cx="3911700" cy="19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Subheadline, Body, Image">
  <p:cSld name="CUSTOM_1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"/>
          <p:cNvSpPr/>
          <p:nvPr/>
        </p:nvSpPr>
        <p:spPr>
          <a:xfrm flipH="1" rot="-5400000">
            <a:off x="4659133" y="409925"/>
            <a:ext cx="4016100" cy="41223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63500" rotWithShape="0" algn="r" dir="10800000" dist="38100">
              <a:srgbClr val="938953">
                <a:alpha val="2471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0"/>
          <p:cNvSpPr/>
          <p:nvPr>
            <p:ph idx="2" type="pic"/>
          </p:nvPr>
        </p:nvSpPr>
        <p:spPr>
          <a:xfrm>
            <a:off x="4794125" y="659525"/>
            <a:ext cx="3746100" cy="3623100"/>
          </a:xfrm>
          <a:prstGeom prst="ellipse">
            <a:avLst/>
          </a:prstGeom>
          <a:noFill/>
          <a:ln>
            <a:noFill/>
          </a:ln>
          <a:effectLst>
            <a:outerShdw blurRad="200025" rotWithShape="0" algn="bl" dir="8400000" dist="19050">
              <a:srgbClr val="000000">
                <a:alpha val="10000"/>
              </a:srgbClr>
            </a:outerShdw>
          </a:effectLst>
        </p:spPr>
      </p:sp>
      <p:sp>
        <p:nvSpPr>
          <p:cNvPr id="275" name="Google Shape;275;p20"/>
          <p:cNvSpPr txBox="1"/>
          <p:nvPr>
            <p:ph type="title"/>
          </p:nvPr>
        </p:nvSpPr>
        <p:spPr>
          <a:xfrm>
            <a:off x="766025" y="741075"/>
            <a:ext cx="4374000" cy="52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76" name="Google Shape;276;p20"/>
          <p:cNvSpPr txBox="1"/>
          <p:nvPr>
            <p:ph idx="1" type="subTitle"/>
          </p:nvPr>
        </p:nvSpPr>
        <p:spPr>
          <a:xfrm>
            <a:off x="766025" y="1392425"/>
            <a:ext cx="3746100" cy="4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77" name="Google Shape;277;p20"/>
          <p:cNvSpPr txBox="1"/>
          <p:nvPr>
            <p:ph idx="3" type="body"/>
          </p:nvPr>
        </p:nvSpPr>
        <p:spPr>
          <a:xfrm>
            <a:off x="766025" y="2015475"/>
            <a:ext cx="3746100" cy="167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Headline, Body 1">
  <p:cSld name="TITLE_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3"/>
          <p:cNvSpPr/>
          <p:nvPr/>
        </p:nvSpPr>
        <p:spPr>
          <a:xfrm rot="-1443562">
            <a:off x="4809020" y="1552121"/>
            <a:ext cx="4942901" cy="2516870"/>
          </a:xfrm>
          <a:custGeom>
            <a:rect b="b" l="l" r="r" t="t"/>
            <a:pathLst>
              <a:path extrusionOk="0" fill="none" h="144519" w="283822">
                <a:moveTo>
                  <a:pt x="283822" y="31297"/>
                </a:moveTo>
                <a:cubicBezTo>
                  <a:pt x="159510" y="19769"/>
                  <a:pt x="176430" y="144519"/>
                  <a:pt x="219693" y="122909"/>
                </a:cubicBezTo>
                <a:cubicBezTo>
                  <a:pt x="255593" y="98494"/>
                  <a:pt x="204308" y="1"/>
                  <a:pt x="0" y="37697"/>
                </a:cubicBezTo>
              </a:path>
            </a:pathLst>
          </a:custGeom>
          <a:noFill/>
          <a:ln cap="rnd" cmpd="sng" w="14250">
            <a:solidFill>
              <a:srgbClr val="F47637"/>
            </a:solidFill>
            <a:prstDash val="solid"/>
            <a:miter lim="4383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" name="Google Shape;30;p3"/>
          <p:cNvPicPr preferRelativeResize="0"/>
          <p:nvPr/>
        </p:nvPicPr>
        <p:blipFill rotWithShape="1">
          <a:blip r:embed="rId2">
            <a:alphaModFix/>
          </a:blip>
          <a:srcRect b="0" l="27679" r="22122" t="0"/>
          <a:stretch/>
        </p:blipFill>
        <p:spPr>
          <a:xfrm>
            <a:off x="5013300" y="-101350"/>
            <a:ext cx="4007849" cy="53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"/>
          <p:cNvSpPr/>
          <p:nvPr/>
        </p:nvSpPr>
        <p:spPr>
          <a:xfrm>
            <a:off x="8532300" y="89607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4787650" y="3453150"/>
            <a:ext cx="346636" cy="3451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766102" y="773921"/>
            <a:ext cx="770629" cy="279403"/>
            <a:chOff x="238125" y="1497550"/>
            <a:chExt cx="7024875" cy="2546975"/>
          </a:xfrm>
        </p:grpSpPr>
        <p:sp>
          <p:nvSpPr>
            <p:cNvPr id="34" name="Google Shape;34;p3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" name="Google Shape;42;p3"/>
          <p:cNvSpPr txBox="1"/>
          <p:nvPr>
            <p:ph idx="1" type="subTitle"/>
          </p:nvPr>
        </p:nvSpPr>
        <p:spPr>
          <a:xfrm>
            <a:off x="773850" y="2880350"/>
            <a:ext cx="4366200" cy="27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Google Shape;43;p3"/>
          <p:cNvSpPr txBox="1"/>
          <p:nvPr>
            <p:ph type="title"/>
          </p:nvPr>
        </p:nvSpPr>
        <p:spPr>
          <a:xfrm>
            <a:off x="782400" y="2461450"/>
            <a:ext cx="50094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oints - orange">
  <p:cSld name="CUSTOM_17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1"/>
          <p:cNvSpPr/>
          <p:nvPr/>
        </p:nvSpPr>
        <p:spPr>
          <a:xfrm>
            <a:off x="0" y="1145104"/>
            <a:ext cx="6765269" cy="1238003"/>
          </a:xfrm>
          <a:custGeom>
            <a:rect b="b" l="l" r="r" t="t"/>
            <a:pathLst>
              <a:path extrusionOk="0" h="1650670" w="9020358">
                <a:moveTo>
                  <a:pt x="0" y="0"/>
                </a:moveTo>
                <a:lnTo>
                  <a:pt x="3252086" y="0"/>
                </a:lnTo>
                <a:lnTo>
                  <a:pt x="3420546" y="0"/>
                </a:lnTo>
                <a:lnTo>
                  <a:pt x="6255412" y="0"/>
                </a:lnTo>
                <a:cubicBezTo>
                  <a:pt x="7074243" y="0"/>
                  <a:pt x="7074243" y="0"/>
                  <a:pt x="7074243" y="0"/>
                </a:cubicBezTo>
                <a:lnTo>
                  <a:pt x="7074244" y="0"/>
                </a:lnTo>
                <a:lnTo>
                  <a:pt x="7146408" y="0"/>
                </a:lnTo>
                <a:cubicBezTo>
                  <a:pt x="7209454" y="0"/>
                  <a:pt x="7265979" y="0"/>
                  <a:pt x="7316656" y="0"/>
                </a:cubicBezTo>
                <a:lnTo>
                  <a:pt x="7382698" y="0"/>
                </a:lnTo>
                <a:lnTo>
                  <a:pt x="7410414" y="0"/>
                </a:lnTo>
                <a:lnTo>
                  <a:pt x="7457090" y="0"/>
                </a:lnTo>
                <a:lnTo>
                  <a:pt x="7489778" y="0"/>
                </a:lnTo>
                <a:lnTo>
                  <a:pt x="7526833" y="0"/>
                </a:lnTo>
                <a:lnTo>
                  <a:pt x="7555948" y="0"/>
                </a:lnTo>
                <a:lnTo>
                  <a:pt x="7592079" y="0"/>
                </a:lnTo>
                <a:lnTo>
                  <a:pt x="7610124" y="0"/>
                </a:lnTo>
                <a:lnTo>
                  <a:pt x="7652976" y="0"/>
                </a:lnTo>
                <a:lnTo>
                  <a:pt x="7653504" y="0"/>
                </a:lnTo>
                <a:lnTo>
                  <a:pt x="7687288" y="0"/>
                </a:lnTo>
                <a:lnTo>
                  <a:pt x="7712677" y="0"/>
                </a:lnTo>
                <a:lnTo>
                  <a:pt x="7730869" y="0"/>
                </a:lnTo>
                <a:lnTo>
                  <a:pt x="7743064" y="0"/>
                </a:lnTo>
                <a:lnTo>
                  <a:pt x="7750460" y="0"/>
                </a:lnTo>
                <a:lnTo>
                  <a:pt x="7754259" y="0"/>
                </a:lnTo>
                <a:lnTo>
                  <a:pt x="7755857" y="0"/>
                </a:lnTo>
                <a:lnTo>
                  <a:pt x="7762327" y="0"/>
                </a:lnTo>
                <a:cubicBezTo>
                  <a:pt x="8201528" y="0"/>
                  <a:pt x="8201528" y="0"/>
                  <a:pt x="8201528" y="0"/>
                </a:cubicBezTo>
                <a:cubicBezTo>
                  <a:pt x="8654865" y="0"/>
                  <a:pt x="9020358" y="368397"/>
                  <a:pt x="9020358" y="825335"/>
                </a:cubicBezTo>
                <a:cubicBezTo>
                  <a:pt x="9020358" y="1280693"/>
                  <a:pt x="8654865" y="1650670"/>
                  <a:pt x="8201528" y="1650670"/>
                </a:cubicBezTo>
                <a:cubicBezTo>
                  <a:pt x="8047997" y="1650670"/>
                  <a:pt x="7923254" y="1650670"/>
                  <a:pt x="7821900" y="1650670"/>
                </a:cubicBezTo>
                <a:lnTo>
                  <a:pt x="7755857" y="1650670"/>
                </a:lnTo>
                <a:lnTo>
                  <a:pt x="7728142" y="1650670"/>
                </a:lnTo>
                <a:lnTo>
                  <a:pt x="7681466" y="1650670"/>
                </a:lnTo>
                <a:lnTo>
                  <a:pt x="7648778" y="1650670"/>
                </a:lnTo>
                <a:lnTo>
                  <a:pt x="7611723" y="1650670"/>
                </a:lnTo>
                <a:lnTo>
                  <a:pt x="7582608" y="1650670"/>
                </a:lnTo>
                <a:lnTo>
                  <a:pt x="7546477" y="1650670"/>
                </a:lnTo>
                <a:lnTo>
                  <a:pt x="7528432" y="1650670"/>
                </a:lnTo>
                <a:lnTo>
                  <a:pt x="7485580" y="1650670"/>
                </a:lnTo>
                <a:lnTo>
                  <a:pt x="7485052" y="1650670"/>
                </a:lnTo>
                <a:cubicBezTo>
                  <a:pt x="7382698" y="1650670"/>
                  <a:pt x="7382698" y="1650670"/>
                  <a:pt x="7382698" y="1650670"/>
                </a:cubicBezTo>
                <a:lnTo>
                  <a:pt x="7376229" y="1650670"/>
                </a:lnTo>
                <a:cubicBezTo>
                  <a:pt x="7238978" y="1650670"/>
                  <a:pt x="7144619" y="1650670"/>
                  <a:pt x="7079746" y="1650670"/>
                </a:cubicBezTo>
                <a:lnTo>
                  <a:pt x="7074243" y="1650670"/>
                </a:lnTo>
                <a:lnTo>
                  <a:pt x="7044255" y="1650670"/>
                </a:lnTo>
                <a:cubicBezTo>
                  <a:pt x="6937027" y="1650670"/>
                  <a:pt x="6937027" y="1650670"/>
                  <a:pt x="6937027" y="1650670"/>
                </a:cubicBezTo>
                <a:lnTo>
                  <a:pt x="6930108" y="1650670"/>
                </a:lnTo>
                <a:cubicBezTo>
                  <a:pt x="6255412" y="1650670"/>
                  <a:pt x="6255412" y="1650670"/>
                  <a:pt x="6255412" y="1650670"/>
                </a:cubicBezTo>
                <a:lnTo>
                  <a:pt x="3420546" y="1650670"/>
                </a:lnTo>
                <a:lnTo>
                  <a:pt x="3252086" y="1650670"/>
                </a:lnTo>
                <a:lnTo>
                  <a:pt x="0" y="165067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1"/>
          <p:cNvSpPr/>
          <p:nvPr/>
        </p:nvSpPr>
        <p:spPr>
          <a:xfrm flipH="1">
            <a:off x="2439065" y="3044666"/>
            <a:ext cx="6704936" cy="1238003"/>
          </a:xfrm>
          <a:custGeom>
            <a:rect b="b" l="l" r="r" t="t"/>
            <a:pathLst>
              <a:path extrusionOk="0" h="1650670" w="8939914">
                <a:moveTo>
                  <a:pt x="8121084" y="0"/>
                </a:moveTo>
                <a:cubicBezTo>
                  <a:pt x="8121084" y="0"/>
                  <a:pt x="8121084" y="0"/>
                  <a:pt x="7681883" y="0"/>
                </a:cubicBezTo>
                <a:lnTo>
                  <a:pt x="7675413" y="0"/>
                </a:lnTo>
                <a:lnTo>
                  <a:pt x="7673815" y="0"/>
                </a:lnTo>
                <a:lnTo>
                  <a:pt x="7670016" y="0"/>
                </a:lnTo>
                <a:lnTo>
                  <a:pt x="7662620" y="0"/>
                </a:lnTo>
                <a:lnTo>
                  <a:pt x="7650425" y="0"/>
                </a:lnTo>
                <a:lnTo>
                  <a:pt x="7632233" y="0"/>
                </a:lnTo>
                <a:lnTo>
                  <a:pt x="7606844" y="0"/>
                </a:lnTo>
                <a:lnTo>
                  <a:pt x="7573060" y="0"/>
                </a:lnTo>
                <a:lnTo>
                  <a:pt x="7572532" y="0"/>
                </a:lnTo>
                <a:lnTo>
                  <a:pt x="7529680" y="0"/>
                </a:lnTo>
                <a:lnTo>
                  <a:pt x="7511635" y="0"/>
                </a:lnTo>
                <a:lnTo>
                  <a:pt x="7475504" y="0"/>
                </a:lnTo>
                <a:lnTo>
                  <a:pt x="7446389" y="0"/>
                </a:lnTo>
                <a:lnTo>
                  <a:pt x="7409334" y="0"/>
                </a:lnTo>
                <a:lnTo>
                  <a:pt x="7376646" y="0"/>
                </a:lnTo>
                <a:lnTo>
                  <a:pt x="7329970" y="0"/>
                </a:lnTo>
                <a:lnTo>
                  <a:pt x="7302254" y="0"/>
                </a:lnTo>
                <a:lnTo>
                  <a:pt x="7236212" y="0"/>
                </a:lnTo>
                <a:cubicBezTo>
                  <a:pt x="7185535" y="0"/>
                  <a:pt x="7129010" y="0"/>
                  <a:pt x="7065964" y="0"/>
                </a:cubicBezTo>
                <a:lnTo>
                  <a:pt x="6993800" y="0"/>
                </a:lnTo>
                <a:lnTo>
                  <a:pt x="6993799" y="0"/>
                </a:lnTo>
                <a:cubicBezTo>
                  <a:pt x="6993799" y="0"/>
                  <a:pt x="6993799" y="0"/>
                  <a:pt x="6174968" y="0"/>
                </a:cubicBezTo>
                <a:lnTo>
                  <a:pt x="3340102" y="0"/>
                </a:lnTo>
                <a:lnTo>
                  <a:pt x="3171642" y="0"/>
                </a:lnTo>
                <a:lnTo>
                  <a:pt x="0" y="0"/>
                </a:lnTo>
                <a:lnTo>
                  <a:pt x="0" y="1650670"/>
                </a:lnTo>
                <a:lnTo>
                  <a:pt x="3171642" y="1650670"/>
                </a:lnTo>
                <a:lnTo>
                  <a:pt x="3340102" y="1650670"/>
                </a:lnTo>
                <a:lnTo>
                  <a:pt x="6174968" y="1650670"/>
                </a:lnTo>
                <a:cubicBezTo>
                  <a:pt x="6174968" y="1650670"/>
                  <a:pt x="6174968" y="1650670"/>
                  <a:pt x="6849664" y="1650670"/>
                </a:cubicBezTo>
                <a:lnTo>
                  <a:pt x="6856583" y="1650670"/>
                </a:lnTo>
                <a:cubicBezTo>
                  <a:pt x="6856583" y="1650670"/>
                  <a:pt x="6856583" y="1650670"/>
                  <a:pt x="6963811" y="1650670"/>
                </a:cubicBezTo>
                <a:lnTo>
                  <a:pt x="6993799" y="1650670"/>
                </a:lnTo>
                <a:lnTo>
                  <a:pt x="6999302" y="1650670"/>
                </a:lnTo>
                <a:cubicBezTo>
                  <a:pt x="7064175" y="1650670"/>
                  <a:pt x="7158534" y="1650670"/>
                  <a:pt x="7295785" y="1650670"/>
                </a:cubicBezTo>
                <a:lnTo>
                  <a:pt x="7302254" y="1650670"/>
                </a:lnTo>
                <a:cubicBezTo>
                  <a:pt x="7302254" y="1650670"/>
                  <a:pt x="7302254" y="1650670"/>
                  <a:pt x="7404608" y="1650670"/>
                </a:cubicBezTo>
                <a:lnTo>
                  <a:pt x="7405136" y="1650670"/>
                </a:lnTo>
                <a:lnTo>
                  <a:pt x="7447988" y="1650670"/>
                </a:lnTo>
                <a:lnTo>
                  <a:pt x="7466033" y="1650670"/>
                </a:lnTo>
                <a:lnTo>
                  <a:pt x="7502164" y="1650670"/>
                </a:lnTo>
                <a:lnTo>
                  <a:pt x="7531279" y="1650670"/>
                </a:lnTo>
                <a:lnTo>
                  <a:pt x="7568334" y="1650670"/>
                </a:lnTo>
                <a:lnTo>
                  <a:pt x="7601022" y="1650670"/>
                </a:lnTo>
                <a:lnTo>
                  <a:pt x="7647698" y="1650670"/>
                </a:lnTo>
                <a:lnTo>
                  <a:pt x="7675413" y="1650670"/>
                </a:lnTo>
                <a:lnTo>
                  <a:pt x="7741456" y="1650670"/>
                </a:lnTo>
                <a:cubicBezTo>
                  <a:pt x="7842810" y="1650670"/>
                  <a:pt x="7967553" y="1650670"/>
                  <a:pt x="8121084" y="1650670"/>
                </a:cubicBezTo>
                <a:cubicBezTo>
                  <a:pt x="8574421" y="1650670"/>
                  <a:pt x="8939914" y="1280693"/>
                  <a:pt x="8939914" y="825336"/>
                </a:cubicBezTo>
                <a:cubicBezTo>
                  <a:pt x="8939914" y="368397"/>
                  <a:pt x="8574421" y="0"/>
                  <a:pt x="8121084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1"/>
          <p:cNvSpPr/>
          <p:nvPr/>
        </p:nvSpPr>
        <p:spPr>
          <a:xfrm>
            <a:off x="2543639" y="3142571"/>
            <a:ext cx="1055700" cy="1042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1"/>
          <p:cNvSpPr/>
          <p:nvPr/>
        </p:nvSpPr>
        <p:spPr>
          <a:xfrm>
            <a:off x="5612987" y="1245062"/>
            <a:ext cx="1055700" cy="1042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3" name="Google Shape;283;p21"/>
          <p:cNvGrpSpPr/>
          <p:nvPr/>
        </p:nvGrpSpPr>
        <p:grpSpPr>
          <a:xfrm flipH="1">
            <a:off x="6033287" y="615157"/>
            <a:ext cx="236975" cy="1238058"/>
            <a:chOff x="11088688" y="3552825"/>
            <a:chExt cx="493800" cy="2579825"/>
          </a:xfrm>
        </p:grpSpPr>
        <p:sp>
          <p:nvSpPr>
            <p:cNvPr id="284" name="Google Shape;284;p21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gradFill>
              <a:gsLst>
                <a:gs pos="0">
                  <a:srgbClr val="6B2E61"/>
                </a:gs>
                <a:gs pos="39000">
                  <a:srgbClr val="DAB5F1"/>
                </a:gs>
                <a:gs pos="100000">
                  <a:srgbClr val="F4E1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6" name="Google Shape;286;p21"/>
          <p:cNvGrpSpPr/>
          <p:nvPr/>
        </p:nvGrpSpPr>
        <p:grpSpPr>
          <a:xfrm>
            <a:off x="2947252" y="2523551"/>
            <a:ext cx="236975" cy="1238058"/>
            <a:chOff x="11088688" y="3552825"/>
            <a:chExt cx="493800" cy="2579825"/>
          </a:xfrm>
        </p:grpSpPr>
        <p:sp>
          <p:nvSpPr>
            <p:cNvPr id="287" name="Google Shape;287;p21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gradFill>
              <a:gsLst>
                <a:gs pos="0">
                  <a:srgbClr val="6B2E61"/>
                </a:gs>
                <a:gs pos="39000">
                  <a:srgbClr val="DAB5F1"/>
                </a:gs>
                <a:gs pos="100000">
                  <a:srgbClr val="F4E1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p21"/>
          <p:cNvSpPr txBox="1"/>
          <p:nvPr>
            <p:ph type="title"/>
          </p:nvPr>
        </p:nvSpPr>
        <p:spPr>
          <a:xfrm>
            <a:off x="3115200" y="264475"/>
            <a:ext cx="2913600" cy="74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290" name="Google Shape;290;p21"/>
          <p:cNvSpPr txBox="1"/>
          <p:nvPr>
            <p:ph idx="1" type="body"/>
          </p:nvPr>
        </p:nvSpPr>
        <p:spPr>
          <a:xfrm>
            <a:off x="2439075" y="1287975"/>
            <a:ext cx="3098400" cy="8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1" name="Google Shape;291;p21"/>
          <p:cNvSpPr txBox="1"/>
          <p:nvPr>
            <p:ph idx="2" type="body"/>
          </p:nvPr>
        </p:nvSpPr>
        <p:spPr>
          <a:xfrm>
            <a:off x="3734650" y="3185150"/>
            <a:ext cx="3098400" cy="8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, headline, body - purple">
  <p:cSld name="CUSTOM_19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2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294" name="Google Shape;294;p22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2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p22"/>
          <p:cNvGrpSpPr/>
          <p:nvPr/>
        </p:nvGrpSpPr>
        <p:grpSpPr>
          <a:xfrm rot="5400000">
            <a:off x="4418005" y="2405666"/>
            <a:ext cx="370646" cy="1936159"/>
            <a:chOff x="11088688" y="3552825"/>
            <a:chExt cx="493800" cy="2579825"/>
          </a:xfrm>
        </p:grpSpPr>
        <p:sp>
          <p:nvSpPr>
            <p:cNvPr id="297" name="Google Shape;297;p22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solidFill>
              <a:srgbClr val="CEAF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2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rgbClr val="CEAF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22"/>
          <p:cNvSpPr txBox="1"/>
          <p:nvPr>
            <p:ph type="title"/>
          </p:nvPr>
        </p:nvSpPr>
        <p:spPr>
          <a:xfrm>
            <a:off x="3322900" y="1347775"/>
            <a:ext cx="2492400" cy="61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300" name="Google Shape;300;p22"/>
          <p:cNvSpPr txBox="1"/>
          <p:nvPr>
            <p:ph idx="1" type="body"/>
          </p:nvPr>
        </p:nvSpPr>
        <p:spPr>
          <a:xfrm>
            <a:off x="3322900" y="1963675"/>
            <a:ext cx="2492400" cy="123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ngio charts">
  <p:cSld name="CUSTOM_21">
    <p:bg>
      <p:bgPr>
        <a:solidFill>
          <a:schemeClr val="dk2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"/>
          <p:cNvSpPr/>
          <p:nvPr/>
        </p:nvSpPr>
        <p:spPr>
          <a:xfrm>
            <a:off x="5055900" y="652800"/>
            <a:ext cx="2373300" cy="376200"/>
          </a:xfrm>
          <a:prstGeom prst="roundRect">
            <a:avLst>
              <a:gd fmla="val 50000" name="adj"/>
            </a:avLst>
          </a:prstGeom>
          <a:solidFill>
            <a:srgbClr val="F474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3"/>
          <p:cNvSpPr/>
          <p:nvPr/>
        </p:nvSpPr>
        <p:spPr>
          <a:xfrm>
            <a:off x="3856258" y="894805"/>
            <a:ext cx="1465156" cy="3026354"/>
          </a:xfrm>
          <a:custGeom>
            <a:rect b="b" l="l" r="r" t="t"/>
            <a:pathLst>
              <a:path extrusionOk="0" fill="none" h="116780" w="56537">
                <a:moveTo>
                  <a:pt x="943" y="0"/>
                </a:moveTo>
                <a:cubicBezTo>
                  <a:pt x="31916" y="1489"/>
                  <a:pt x="56537" y="27052"/>
                  <a:pt x="56537" y="58360"/>
                </a:cubicBezTo>
                <a:cubicBezTo>
                  <a:pt x="56537" y="90001"/>
                  <a:pt x="31399" y="115777"/>
                  <a:pt x="1" y="116780"/>
                </a:cubicBezTo>
              </a:path>
            </a:pathLst>
          </a:custGeom>
          <a:noFill/>
          <a:ln cap="rnd" cmpd="sng" w="182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3"/>
          <p:cNvSpPr/>
          <p:nvPr/>
        </p:nvSpPr>
        <p:spPr>
          <a:xfrm>
            <a:off x="4736842" y="851478"/>
            <a:ext cx="319065" cy="406477"/>
          </a:xfrm>
          <a:custGeom>
            <a:rect b="b" l="l" r="r" t="t"/>
            <a:pathLst>
              <a:path extrusionOk="0" h="15685" w="12312">
                <a:moveTo>
                  <a:pt x="11734" y="0"/>
                </a:moveTo>
                <a:lnTo>
                  <a:pt x="1" y="15259"/>
                </a:lnTo>
                <a:lnTo>
                  <a:pt x="579" y="15684"/>
                </a:lnTo>
                <a:lnTo>
                  <a:pt x="12311" y="456"/>
                </a:lnTo>
                <a:lnTo>
                  <a:pt x="1173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3"/>
          <p:cNvSpPr/>
          <p:nvPr/>
        </p:nvSpPr>
        <p:spPr>
          <a:xfrm>
            <a:off x="4819557" y="613050"/>
            <a:ext cx="517548" cy="470876"/>
          </a:xfrm>
          <a:custGeom>
            <a:rect b="b" l="l" r="r" t="t"/>
            <a:pathLst>
              <a:path extrusionOk="0" h="18170" w="19971">
                <a:moveTo>
                  <a:pt x="9985" y="1"/>
                </a:moveTo>
                <a:cubicBezTo>
                  <a:pt x="5849" y="1"/>
                  <a:pt x="2118" y="2833"/>
                  <a:pt x="1125" y="7013"/>
                </a:cubicBezTo>
                <a:cubicBezTo>
                  <a:pt x="1" y="11907"/>
                  <a:pt x="3010" y="16800"/>
                  <a:pt x="7903" y="17925"/>
                </a:cubicBezTo>
                <a:cubicBezTo>
                  <a:pt x="8605" y="18091"/>
                  <a:pt x="9307" y="18170"/>
                  <a:pt x="9998" y="18170"/>
                </a:cubicBezTo>
                <a:cubicBezTo>
                  <a:pt x="14123" y="18170"/>
                  <a:pt x="17852" y="15338"/>
                  <a:pt x="18815" y="11147"/>
                </a:cubicBezTo>
                <a:cubicBezTo>
                  <a:pt x="19971" y="6283"/>
                  <a:pt x="16931" y="1390"/>
                  <a:pt x="12037" y="235"/>
                </a:cubicBezTo>
                <a:cubicBezTo>
                  <a:pt x="11349" y="77"/>
                  <a:pt x="10662" y="1"/>
                  <a:pt x="998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3"/>
          <p:cNvSpPr/>
          <p:nvPr/>
        </p:nvSpPr>
        <p:spPr>
          <a:xfrm>
            <a:off x="5055900" y="3813075"/>
            <a:ext cx="2373300" cy="376200"/>
          </a:xfrm>
          <a:prstGeom prst="roundRect">
            <a:avLst>
              <a:gd fmla="val 50000" name="adj"/>
            </a:avLst>
          </a:prstGeom>
          <a:solidFill>
            <a:srgbClr val="0E72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3"/>
          <p:cNvSpPr/>
          <p:nvPr/>
        </p:nvSpPr>
        <p:spPr>
          <a:xfrm>
            <a:off x="5930786" y="2713274"/>
            <a:ext cx="2124900" cy="376200"/>
          </a:xfrm>
          <a:prstGeom prst="roundRect">
            <a:avLst>
              <a:gd fmla="val 50000" name="adj"/>
            </a:avLst>
          </a:prstGeom>
          <a:solidFill>
            <a:srgbClr val="F9A5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3"/>
          <p:cNvSpPr/>
          <p:nvPr/>
        </p:nvSpPr>
        <p:spPr>
          <a:xfrm>
            <a:off x="5930786" y="1702848"/>
            <a:ext cx="2124900" cy="376200"/>
          </a:xfrm>
          <a:prstGeom prst="roundRect">
            <a:avLst>
              <a:gd fmla="val 50000" name="adj"/>
            </a:avLst>
          </a:prstGeom>
          <a:solidFill>
            <a:srgbClr val="67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3806634" y="893225"/>
            <a:ext cx="25241" cy="26"/>
          </a:xfrm>
          <a:custGeom>
            <a:rect b="b" l="l" r="r" t="t"/>
            <a:pathLst>
              <a:path extrusionOk="0" fill="none" h="1" w="974">
                <a:moveTo>
                  <a:pt x="1" y="0"/>
                </a:moveTo>
                <a:cubicBezTo>
                  <a:pt x="335" y="0"/>
                  <a:pt x="639" y="0"/>
                  <a:pt x="973" y="0"/>
                </a:cubicBezTo>
              </a:path>
            </a:pathLst>
          </a:custGeom>
          <a:noFill/>
          <a:ln cap="rnd" cmpd="sng" w="18225">
            <a:solidFill>
              <a:srgbClr val="2323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3"/>
          <p:cNvSpPr/>
          <p:nvPr/>
        </p:nvSpPr>
        <p:spPr>
          <a:xfrm>
            <a:off x="3806634" y="3921738"/>
            <a:ext cx="25241" cy="26"/>
          </a:xfrm>
          <a:custGeom>
            <a:rect b="b" l="l" r="r" t="t"/>
            <a:pathLst>
              <a:path extrusionOk="0" fill="none" h="1" w="974">
                <a:moveTo>
                  <a:pt x="973" y="0"/>
                </a:moveTo>
                <a:cubicBezTo>
                  <a:pt x="639" y="0"/>
                  <a:pt x="335" y="0"/>
                  <a:pt x="1" y="0"/>
                </a:cubicBezTo>
              </a:path>
            </a:pathLst>
          </a:custGeom>
          <a:noFill/>
          <a:ln cap="rnd" cmpd="sng" w="18225">
            <a:solidFill>
              <a:srgbClr val="2323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3"/>
          <p:cNvSpPr/>
          <p:nvPr/>
        </p:nvSpPr>
        <p:spPr>
          <a:xfrm>
            <a:off x="3769630" y="842020"/>
            <a:ext cx="101639" cy="101639"/>
          </a:xfrm>
          <a:custGeom>
            <a:rect b="b" l="l" r="r" t="t"/>
            <a:pathLst>
              <a:path extrusionOk="0" h="3922" w="3922">
                <a:moveTo>
                  <a:pt x="1976" y="1"/>
                </a:moveTo>
                <a:cubicBezTo>
                  <a:pt x="882" y="1"/>
                  <a:pt x="0" y="882"/>
                  <a:pt x="0" y="1976"/>
                </a:cubicBezTo>
                <a:cubicBezTo>
                  <a:pt x="0" y="3040"/>
                  <a:pt x="882" y="3922"/>
                  <a:pt x="1976" y="3922"/>
                </a:cubicBezTo>
                <a:cubicBezTo>
                  <a:pt x="3040" y="3922"/>
                  <a:pt x="3921" y="3040"/>
                  <a:pt x="3921" y="1976"/>
                </a:cubicBezTo>
                <a:cubicBezTo>
                  <a:pt x="3921" y="882"/>
                  <a:pt x="3040" y="1"/>
                  <a:pt x="19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3"/>
          <p:cNvSpPr/>
          <p:nvPr/>
        </p:nvSpPr>
        <p:spPr>
          <a:xfrm>
            <a:off x="3769630" y="3858717"/>
            <a:ext cx="101639" cy="101639"/>
          </a:xfrm>
          <a:custGeom>
            <a:rect b="b" l="l" r="r" t="t"/>
            <a:pathLst>
              <a:path extrusionOk="0" h="3922" w="3922">
                <a:moveTo>
                  <a:pt x="1976" y="1"/>
                </a:moveTo>
                <a:cubicBezTo>
                  <a:pt x="882" y="1"/>
                  <a:pt x="0" y="882"/>
                  <a:pt x="0" y="1976"/>
                </a:cubicBezTo>
                <a:cubicBezTo>
                  <a:pt x="0" y="3040"/>
                  <a:pt x="882" y="3922"/>
                  <a:pt x="1976" y="3922"/>
                </a:cubicBezTo>
                <a:cubicBezTo>
                  <a:pt x="3070" y="3922"/>
                  <a:pt x="3921" y="3040"/>
                  <a:pt x="3921" y="1976"/>
                </a:cubicBezTo>
                <a:cubicBezTo>
                  <a:pt x="3921" y="882"/>
                  <a:pt x="3070" y="1"/>
                  <a:pt x="19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3"/>
          <p:cNvSpPr/>
          <p:nvPr/>
        </p:nvSpPr>
        <p:spPr>
          <a:xfrm>
            <a:off x="3846799" y="1546965"/>
            <a:ext cx="853122" cy="1706192"/>
          </a:xfrm>
          <a:custGeom>
            <a:rect b="b" l="l" r="r" t="t"/>
            <a:pathLst>
              <a:path extrusionOk="0" h="65838" w="32920">
                <a:moveTo>
                  <a:pt x="1" y="1"/>
                </a:moveTo>
                <a:lnTo>
                  <a:pt x="1" y="8451"/>
                </a:lnTo>
                <a:cubicBezTo>
                  <a:pt x="13952" y="8451"/>
                  <a:pt x="25290" y="19788"/>
                  <a:pt x="25290" y="33740"/>
                </a:cubicBezTo>
                <a:cubicBezTo>
                  <a:pt x="25290" y="34591"/>
                  <a:pt x="25229" y="35472"/>
                  <a:pt x="25138" y="36293"/>
                </a:cubicBezTo>
                <a:cubicBezTo>
                  <a:pt x="23861" y="49059"/>
                  <a:pt x="13101" y="58998"/>
                  <a:pt x="1" y="58998"/>
                </a:cubicBezTo>
                <a:lnTo>
                  <a:pt x="1" y="65837"/>
                </a:lnTo>
                <a:cubicBezTo>
                  <a:pt x="17053" y="65837"/>
                  <a:pt x="31065" y="52889"/>
                  <a:pt x="32737" y="36293"/>
                </a:cubicBezTo>
                <a:cubicBezTo>
                  <a:pt x="32859" y="35199"/>
                  <a:pt x="32919" y="34044"/>
                  <a:pt x="32919" y="32919"/>
                </a:cubicBezTo>
                <a:cubicBezTo>
                  <a:pt x="32919" y="14742"/>
                  <a:pt x="18177" y="1"/>
                  <a:pt x="1" y="1"/>
                </a:cubicBezTo>
                <a:close/>
              </a:path>
            </a:pathLst>
          </a:cu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3"/>
          <p:cNvSpPr/>
          <p:nvPr/>
        </p:nvSpPr>
        <p:spPr>
          <a:xfrm>
            <a:off x="4653375" y="1164174"/>
            <a:ext cx="168577" cy="168603"/>
          </a:xfrm>
          <a:custGeom>
            <a:rect b="b" l="l" r="r" t="t"/>
            <a:pathLst>
              <a:path extrusionOk="0" h="6506" w="6505">
                <a:moveTo>
                  <a:pt x="3252" y="0"/>
                </a:moveTo>
                <a:cubicBezTo>
                  <a:pt x="1459" y="0"/>
                  <a:pt x="0" y="1459"/>
                  <a:pt x="0" y="3253"/>
                </a:cubicBezTo>
                <a:cubicBezTo>
                  <a:pt x="0" y="5046"/>
                  <a:pt x="1459" y="6505"/>
                  <a:pt x="3252" y="6505"/>
                </a:cubicBezTo>
                <a:cubicBezTo>
                  <a:pt x="5046" y="6505"/>
                  <a:pt x="6505" y="5046"/>
                  <a:pt x="6505" y="3253"/>
                </a:cubicBezTo>
                <a:cubicBezTo>
                  <a:pt x="6505" y="1459"/>
                  <a:pt x="5046" y="0"/>
                  <a:pt x="3252" y="0"/>
                </a:cubicBez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3"/>
          <p:cNvSpPr/>
          <p:nvPr/>
        </p:nvSpPr>
        <p:spPr>
          <a:xfrm>
            <a:off x="5246477" y="1881714"/>
            <a:ext cx="564014" cy="126076"/>
          </a:xfrm>
          <a:custGeom>
            <a:rect b="b" l="l" r="r" t="t"/>
            <a:pathLst>
              <a:path extrusionOk="0" h="4865" w="21764">
                <a:moveTo>
                  <a:pt x="21611" y="1"/>
                </a:moveTo>
                <a:lnTo>
                  <a:pt x="0" y="4135"/>
                </a:lnTo>
                <a:lnTo>
                  <a:pt x="152" y="4864"/>
                </a:lnTo>
                <a:lnTo>
                  <a:pt x="21763" y="730"/>
                </a:lnTo>
                <a:lnTo>
                  <a:pt x="2161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3"/>
          <p:cNvSpPr/>
          <p:nvPr/>
        </p:nvSpPr>
        <p:spPr>
          <a:xfrm>
            <a:off x="5170059" y="1913976"/>
            <a:ext cx="187495" cy="168655"/>
          </a:xfrm>
          <a:custGeom>
            <a:rect b="b" l="l" r="r" t="t"/>
            <a:pathLst>
              <a:path extrusionOk="0" h="6508" w="7235">
                <a:moveTo>
                  <a:pt x="3622" y="1"/>
                </a:moveTo>
                <a:cubicBezTo>
                  <a:pt x="3330" y="1"/>
                  <a:pt x="3032" y="41"/>
                  <a:pt x="2736" y="124"/>
                </a:cubicBezTo>
                <a:cubicBezTo>
                  <a:pt x="1004" y="610"/>
                  <a:pt x="1" y="2403"/>
                  <a:pt x="487" y="4136"/>
                </a:cubicBezTo>
                <a:cubicBezTo>
                  <a:pt x="890" y="5573"/>
                  <a:pt x="2192" y="6508"/>
                  <a:pt x="3613" y="6508"/>
                </a:cubicBezTo>
                <a:cubicBezTo>
                  <a:pt x="3906" y="6508"/>
                  <a:pt x="4203" y="6468"/>
                  <a:pt x="4499" y="6385"/>
                </a:cubicBezTo>
                <a:cubicBezTo>
                  <a:pt x="6232" y="5899"/>
                  <a:pt x="7235" y="4105"/>
                  <a:pt x="6748" y="2373"/>
                </a:cubicBezTo>
                <a:cubicBezTo>
                  <a:pt x="6345" y="936"/>
                  <a:pt x="5043" y="1"/>
                  <a:pt x="3622" y="1"/>
                </a:cubicBezTo>
                <a:close/>
              </a:path>
            </a:pathLst>
          </a:custGeom>
          <a:solidFill>
            <a:srgbClr val="67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3"/>
          <p:cNvSpPr/>
          <p:nvPr/>
        </p:nvSpPr>
        <p:spPr>
          <a:xfrm>
            <a:off x="5544195" y="1663886"/>
            <a:ext cx="536466" cy="471161"/>
          </a:xfrm>
          <a:custGeom>
            <a:rect b="b" l="l" r="r" t="t"/>
            <a:pathLst>
              <a:path extrusionOk="0" h="18181" w="20701">
                <a:moveTo>
                  <a:pt x="10352" y="1"/>
                </a:moveTo>
                <a:cubicBezTo>
                  <a:pt x="6952" y="1"/>
                  <a:pt x="3689" y="1909"/>
                  <a:pt x="2128" y="5185"/>
                </a:cubicBezTo>
                <a:cubicBezTo>
                  <a:pt x="1" y="9744"/>
                  <a:pt x="1916" y="15155"/>
                  <a:pt x="6444" y="17313"/>
                </a:cubicBezTo>
                <a:cubicBezTo>
                  <a:pt x="7698" y="17901"/>
                  <a:pt x="9020" y="18181"/>
                  <a:pt x="10324" y="18181"/>
                </a:cubicBezTo>
                <a:cubicBezTo>
                  <a:pt x="13731" y="18181"/>
                  <a:pt x="17003" y="16272"/>
                  <a:pt x="18542" y="12996"/>
                </a:cubicBezTo>
                <a:cubicBezTo>
                  <a:pt x="20700" y="8437"/>
                  <a:pt x="18785" y="3027"/>
                  <a:pt x="14226" y="869"/>
                </a:cubicBezTo>
                <a:cubicBezTo>
                  <a:pt x="12973" y="280"/>
                  <a:pt x="11652" y="1"/>
                  <a:pt x="103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3"/>
          <p:cNvSpPr/>
          <p:nvPr/>
        </p:nvSpPr>
        <p:spPr>
          <a:xfrm>
            <a:off x="5246477" y="2770177"/>
            <a:ext cx="564014" cy="126076"/>
          </a:xfrm>
          <a:custGeom>
            <a:rect b="b" l="l" r="r" t="t"/>
            <a:pathLst>
              <a:path extrusionOk="0" h="4865" w="21764">
                <a:moveTo>
                  <a:pt x="152" y="1"/>
                </a:moveTo>
                <a:lnTo>
                  <a:pt x="0" y="730"/>
                </a:lnTo>
                <a:lnTo>
                  <a:pt x="21611" y="4864"/>
                </a:lnTo>
                <a:lnTo>
                  <a:pt x="21763" y="4165"/>
                </a:lnTo>
                <a:lnTo>
                  <a:pt x="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3"/>
          <p:cNvSpPr/>
          <p:nvPr/>
        </p:nvSpPr>
        <p:spPr>
          <a:xfrm>
            <a:off x="5170059" y="2695391"/>
            <a:ext cx="187495" cy="169329"/>
          </a:xfrm>
          <a:custGeom>
            <a:rect b="b" l="l" r="r" t="t"/>
            <a:pathLst>
              <a:path extrusionOk="0" h="6534" w="7235">
                <a:moveTo>
                  <a:pt x="3629" y="1"/>
                </a:moveTo>
                <a:cubicBezTo>
                  <a:pt x="2202" y="1"/>
                  <a:pt x="892" y="958"/>
                  <a:pt x="487" y="2401"/>
                </a:cubicBezTo>
                <a:cubicBezTo>
                  <a:pt x="1" y="4133"/>
                  <a:pt x="1004" y="5927"/>
                  <a:pt x="2736" y="6413"/>
                </a:cubicBezTo>
                <a:cubicBezTo>
                  <a:pt x="3027" y="6494"/>
                  <a:pt x="3319" y="6533"/>
                  <a:pt x="3606" y="6533"/>
                </a:cubicBezTo>
                <a:cubicBezTo>
                  <a:pt x="5033" y="6533"/>
                  <a:pt x="6344" y="5575"/>
                  <a:pt x="6748" y="4133"/>
                </a:cubicBezTo>
                <a:cubicBezTo>
                  <a:pt x="7235" y="2401"/>
                  <a:pt x="6232" y="607"/>
                  <a:pt x="4499" y="121"/>
                </a:cubicBezTo>
                <a:cubicBezTo>
                  <a:pt x="4209" y="39"/>
                  <a:pt x="3917" y="1"/>
                  <a:pt x="3629" y="1"/>
                </a:cubicBezTo>
                <a:close/>
              </a:path>
            </a:pathLst>
          </a:custGeom>
          <a:solidFill>
            <a:srgbClr val="F9A5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3"/>
          <p:cNvSpPr/>
          <p:nvPr/>
        </p:nvSpPr>
        <p:spPr>
          <a:xfrm>
            <a:off x="5544195" y="2643383"/>
            <a:ext cx="536466" cy="471057"/>
          </a:xfrm>
          <a:custGeom>
            <a:rect b="b" l="l" r="r" t="t"/>
            <a:pathLst>
              <a:path extrusionOk="0" h="18177" w="20701">
                <a:moveTo>
                  <a:pt x="10331" y="1"/>
                </a:moveTo>
                <a:cubicBezTo>
                  <a:pt x="9025" y="1"/>
                  <a:pt x="7700" y="284"/>
                  <a:pt x="6444" y="882"/>
                </a:cubicBezTo>
                <a:cubicBezTo>
                  <a:pt x="1916" y="3040"/>
                  <a:pt x="1" y="8450"/>
                  <a:pt x="2128" y="12979"/>
                </a:cubicBezTo>
                <a:cubicBezTo>
                  <a:pt x="3688" y="16253"/>
                  <a:pt x="6947" y="18176"/>
                  <a:pt x="10344" y="18176"/>
                </a:cubicBezTo>
                <a:cubicBezTo>
                  <a:pt x="11647" y="18176"/>
                  <a:pt x="12970" y="17894"/>
                  <a:pt x="14226" y="17295"/>
                </a:cubicBezTo>
                <a:cubicBezTo>
                  <a:pt x="18785" y="15137"/>
                  <a:pt x="20700" y="9727"/>
                  <a:pt x="18542" y="5198"/>
                </a:cubicBezTo>
                <a:cubicBezTo>
                  <a:pt x="17004" y="1924"/>
                  <a:pt x="13735" y="1"/>
                  <a:pt x="103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3"/>
          <p:cNvSpPr/>
          <p:nvPr/>
        </p:nvSpPr>
        <p:spPr>
          <a:xfrm>
            <a:off x="4639978" y="3484140"/>
            <a:ext cx="192212" cy="168992"/>
          </a:xfrm>
          <a:custGeom>
            <a:rect b="b" l="l" r="r" t="t"/>
            <a:pathLst>
              <a:path extrusionOk="0" h="6521" w="7417">
                <a:moveTo>
                  <a:pt x="3711" y="1"/>
                </a:moveTo>
                <a:cubicBezTo>
                  <a:pt x="3218" y="1"/>
                  <a:pt x="2719" y="113"/>
                  <a:pt x="2250" y="352"/>
                </a:cubicBezTo>
                <a:cubicBezTo>
                  <a:pt x="639" y="1142"/>
                  <a:pt x="0" y="3088"/>
                  <a:pt x="791" y="4699"/>
                </a:cubicBezTo>
                <a:cubicBezTo>
                  <a:pt x="1355" y="5850"/>
                  <a:pt x="2510" y="6520"/>
                  <a:pt x="3712" y="6520"/>
                </a:cubicBezTo>
                <a:cubicBezTo>
                  <a:pt x="4191" y="6520"/>
                  <a:pt x="4678" y="6413"/>
                  <a:pt x="5137" y="6188"/>
                </a:cubicBezTo>
                <a:cubicBezTo>
                  <a:pt x="6748" y="5367"/>
                  <a:pt x="7417" y="3422"/>
                  <a:pt x="6627" y="1811"/>
                </a:cubicBezTo>
                <a:cubicBezTo>
                  <a:pt x="6066" y="669"/>
                  <a:pt x="4910" y="1"/>
                  <a:pt x="3711" y="1"/>
                </a:cubicBezTo>
                <a:close/>
              </a:path>
            </a:pathLst>
          </a:custGeom>
          <a:solidFill>
            <a:srgbClr val="0E72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3"/>
          <p:cNvSpPr/>
          <p:nvPr/>
        </p:nvSpPr>
        <p:spPr>
          <a:xfrm>
            <a:off x="4842412" y="3757915"/>
            <a:ext cx="471057" cy="471057"/>
          </a:xfrm>
          <a:custGeom>
            <a:rect b="b" l="l" r="r" t="t"/>
            <a:pathLst>
              <a:path extrusionOk="0" h="18177" w="18177">
                <a:moveTo>
                  <a:pt x="9088" y="0"/>
                </a:moveTo>
                <a:cubicBezTo>
                  <a:pt x="4073" y="0"/>
                  <a:pt x="0" y="4073"/>
                  <a:pt x="0" y="9088"/>
                </a:cubicBezTo>
                <a:cubicBezTo>
                  <a:pt x="0" y="14104"/>
                  <a:pt x="4073" y="18177"/>
                  <a:pt x="9088" y="18177"/>
                </a:cubicBezTo>
                <a:cubicBezTo>
                  <a:pt x="14104" y="18177"/>
                  <a:pt x="18177" y="14104"/>
                  <a:pt x="18177" y="9088"/>
                </a:cubicBezTo>
                <a:cubicBezTo>
                  <a:pt x="18177" y="4073"/>
                  <a:pt x="14104" y="0"/>
                  <a:pt x="90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3"/>
          <p:cNvSpPr/>
          <p:nvPr/>
        </p:nvSpPr>
        <p:spPr>
          <a:xfrm>
            <a:off x="3846799" y="1546965"/>
            <a:ext cx="853122" cy="940533"/>
          </a:xfrm>
          <a:custGeom>
            <a:rect b="b" l="l" r="r" t="t"/>
            <a:pathLst>
              <a:path extrusionOk="0" h="36293" w="32920">
                <a:moveTo>
                  <a:pt x="1" y="1"/>
                </a:moveTo>
                <a:lnTo>
                  <a:pt x="1" y="8451"/>
                </a:lnTo>
                <a:cubicBezTo>
                  <a:pt x="13952" y="8451"/>
                  <a:pt x="25290" y="19788"/>
                  <a:pt x="25290" y="33740"/>
                </a:cubicBezTo>
                <a:cubicBezTo>
                  <a:pt x="25290" y="34591"/>
                  <a:pt x="25229" y="35472"/>
                  <a:pt x="25138" y="36293"/>
                </a:cubicBezTo>
                <a:lnTo>
                  <a:pt x="32737" y="36293"/>
                </a:lnTo>
                <a:cubicBezTo>
                  <a:pt x="32859" y="35199"/>
                  <a:pt x="32919" y="34044"/>
                  <a:pt x="32919" y="32919"/>
                </a:cubicBezTo>
                <a:cubicBezTo>
                  <a:pt x="32919" y="14742"/>
                  <a:pt x="18177" y="1"/>
                  <a:pt x="1" y="1"/>
                </a:cubicBezTo>
                <a:close/>
              </a:path>
            </a:pathLst>
          </a:cu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3"/>
          <p:cNvSpPr/>
          <p:nvPr/>
        </p:nvSpPr>
        <p:spPr>
          <a:xfrm>
            <a:off x="3270446" y="1854584"/>
            <a:ext cx="1133400" cy="11334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43434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325" name="Google Shape;325;p23"/>
          <p:cNvCxnSpPr>
            <a:endCxn id="324" idx="1"/>
          </p:cNvCxnSpPr>
          <p:nvPr/>
        </p:nvCxnSpPr>
        <p:spPr>
          <a:xfrm>
            <a:off x="2977429" y="1580166"/>
            <a:ext cx="459000" cy="440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6" name="Google Shape;326;p23"/>
          <p:cNvSpPr/>
          <p:nvPr/>
        </p:nvSpPr>
        <p:spPr>
          <a:xfrm>
            <a:off x="2933633" y="1525807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7" name="Google Shape;327;p23"/>
          <p:cNvCxnSpPr>
            <a:stCxn id="324" idx="2"/>
          </p:cNvCxnSpPr>
          <p:nvPr/>
        </p:nvCxnSpPr>
        <p:spPr>
          <a:xfrm rot="10800000">
            <a:off x="2754446" y="2421284"/>
            <a:ext cx="5160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23"/>
          <p:cNvCxnSpPr>
            <a:stCxn id="324" idx="3"/>
          </p:cNvCxnSpPr>
          <p:nvPr/>
        </p:nvCxnSpPr>
        <p:spPr>
          <a:xfrm flipH="1">
            <a:off x="3030229" y="2822001"/>
            <a:ext cx="406200" cy="4062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23"/>
          <p:cNvCxnSpPr/>
          <p:nvPr/>
        </p:nvCxnSpPr>
        <p:spPr>
          <a:xfrm rot="10800000">
            <a:off x="2781195" y="2029094"/>
            <a:ext cx="523200" cy="176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23"/>
          <p:cNvCxnSpPr/>
          <p:nvPr/>
        </p:nvCxnSpPr>
        <p:spPr>
          <a:xfrm flipH="1" rot="10800000">
            <a:off x="2856273" y="2640440"/>
            <a:ext cx="454800" cy="1965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1" name="Google Shape;331;p23"/>
          <p:cNvSpPr/>
          <p:nvPr/>
        </p:nvSpPr>
        <p:spPr>
          <a:xfrm>
            <a:off x="2718286" y="1970544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3"/>
          <p:cNvSpPr/>
          <p:nvPr/>
        </p:nvSpPr>
        <p:spPr>
          <a:xfrm>
            <a:off x="2694513" y="2360126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3"/>
          <p:cNvSpPr/>
          <p:nvPr/>
        </p:nvSpPr>
        <p:spPr>
          <a:xfrm>
            <a:off x="2796359" y="2782409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3"/>
          <p:cNvSpPr/>
          <p:nvPr/>
        </p:nvSpPr>
        <p:spPr>
          <a:xfrm>
            <a:off x="2977472" y="3162634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3"/>
          <p:cNvSpPr txBox="1"/>
          <p:nvPr>
            <p:ph idx="1" type="subTitle"/>
          </p:nvPr>
        </p:nvSpPr>
        <p:spPr>
          <a:xfrm>
            <a:off x="354350" y="926713"/>
            <a:ext cx="28317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6" name="Google Shape;336;p23"/>
          <p:cNvSpPr txBox="1"/>
          <p:nvPr>
            <p:ph idx="2" type="subTitle"/>
          </p:nvPr>
        </p:nvSpPr>
        <p:spPr>
          <a:xfrm>
            <a:off x="354350" y="1502988"/>
            <a:ext cx="28317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7" name="Google Shape;337;p23"/>
          <p:cNvSpPr txBox="1"/>
          <p:nvPr>
            <p:ph idx="3" type="subTitle"/>
          </p:nvPr>
        </p:nvSpPr>
        <p:spPr>
          <a:xfrm>
            <a:off x="354350" y="2128250"/>
            <a:ext cx="28317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8" name="Google Shape;338;p23"/>
          <p:cNvSpPr txBox="1"/>
          <p:nvPr>
            <p:ph idx="4" type="subTitle"/>
          </p:nvPr>
        </p:nvSpPr>
        <p:spPr>
          <a:xfrm>
            <a:off x="347225" y="2980963"/>
            <a:ext cx="28317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9" name="Google Shape;339;p23"/>
          <p:cNvSpPr txBox="1"/>
          <p:nvPr>
            <p:ph idx="5" type="subTitle"/>
          </p:nvPr>
        </p:nvSpPr>
        <p:spPr>
          <a:xfrm>
            <a:off x="354350" y="3610388"/>
            <a:ext cx="28317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0" name="Google Shape;340;p23"/>
          <p:cNvSpPr txBox="1"/>
          <p:nvPr>
            <p:ph idx="6" type="body"/>
          </p:nvPr>
        </p:nvSpPr>
        <p:spPr>
          <a:xfrm>
            <a:off x="354350" y="1157721"/>
            <a:ext cx="2777700" cy="40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341" name="Google Shape;341;p23"/>
          <p:cNvSpPr txBox="1"/>
          <p:nvPr>
            <p:ph idx="7" type="body"/>
          </p:nvPr>
        </p:nvSpPr>
        <p:spPr>
          <a:xfrm>
            <a:off x="354150" y="1732700"/>
            <a:ext cx="2227200" cy="40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342" name="Google Shape;342;p23"/>
          <p:cNvSpPr txBox="1"/>
          <p:nvPr>
            <p:ph idx="8" type="body"/>
          </p:nvPr>
        </p:nvSpPr>
        <p:spPr>
          <a:xfrm>
            <a:off x="354150" y="2356825"/>
            <a:ext cx="19662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343" name="Google Shape;343;p23"/>
          <p:cNvSpPr txBox="1"/>
          <p:nvPr>
            <p:ph idx="9" type="body"/>
          </p:nvPr>
        </p:nvSpPr>
        <p:spPr>
          <a:xfrm>
            <a:off x="347225" y="3204675"/>
            <a:ext cx="1966200" cy="40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344" name="Google Shape;344;p23"/>
          <p:cNvSpPr txBox="1"/>
          <p:nvPr>
            <p:ph idx="13" type="body"/>
          </p:nvPr>
        </p:nvSpPr>
        <p:spPr>
          <a:xfrm>
            <a:off x="347225" y="3840700"/>
            <a:ext cx="20340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345" name="Google Shape;345;p23"/>
          <p:cNvSpPr txBox="1"/>
          <p:nvPr>
            <p:ph type="title"/>
          </p:nvPr>
        </p:nvSpPr>
        <p:spPr>
          <a:xfrm>
            <a:off x="3410550" y="2166800"/>
            <a:ext cx="8532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346" name="Google Shape;346;p23"/>
          <p:cNvSpPr txBox="1"/>
          <p:nvPr>
            <p:ph idx="14" type="title"/>
          </p:nvPr>
        </p:nvSpPr>
        <p:spPr>
          <a:xfrm>
            <a:off x="5313475" y="652800"/>
            <a:ext cx="21249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347" name="Google Shape;347;p23"/>
          <p:cNvSpPr txBox="1"/>
          <p:nvPr>
            <p:ph idx="15" type="title"/>
          </p:nvPr>
        </p:nvSpPr>
        <p:spPr>
          <a:xfrm>
            <a:off x="6045825" y="1711363"/>
            <a:ext cx="21249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348" name="Google Shape;348;p23"/>
          <p:cNvSpPr txBox="1"/>
          <p:nvPr>
            <p:ph idx="16" type="title"/>
          </p:nvPr>
        </p:nvSpPr>
        <p:spPr>
          <a:xfrm>
            <a:off x="6045825" y="2719363"/>
            <a:ext cx="21249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349" name="Google Shape;349;p23"/>
          <p:cNvSpPr txBox="1"/>
          <p:nvPr>
            <p:ph idx="17" type="title"/>
          </p:nvPr>
        </p:nvSpPr>
        <p:spPr>
          <a:xfrm>
            <a:off x="5313475" y="3816050"/>
            <a:ext cx="21249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350" name="Google Shape;350;p23"/>
          <p:cNvSpPr txBox="1"/>
          <p:nvPr>
            <p:ph idx="18" type="body"/>
          </p:nvPr>
        </p:nvSpPr>
        <p:spPr>
          <a:xfrm>
            <a:off x="6078000" y="2100713"/>
            <a:ext cx="2700000" cy="55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351" name="Google Shape;351;p23"/>
          <p:cNvSpPr txBox="1"/>
          <p:nvPr>
            <p:ph idx="19" type="body"/>
          </p:nvPr>
        </p:nvSpPr>
        <p:spPr>
          <a:xfrm>
            <a:off x="6078100" y="3104225"/>
            <a:ext cx="2700000" cy="55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352" name="Google Shape;352;p23"/>
          <p:cNvSpPr txBox="1"/>
          <p:nvPr>
            <p:ph idx="20" type="body"/>
          </p:nvPr>
        </p:nvSpPr>
        <p:spPr>
          <a:xfrm>
            <a:off x="5355550" y="4228938"/>
            <a:ext cx="2700000" cy="55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353" name="Google Shape;353;p23"/>
          <p:cNvSpPr txBox="1"/>
          <p:nvPr>
            <p:ph idx="21" type="body"/>
          </p:nvPr>
        </p:nvSpPr>
        <p:spPr>
          <a:xfrm>
            <a:off x="5337100" y="1047038"/>
            <a:ext cx="3146400" cy="4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points">
  <p:cSld name="CUSTOM_2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4"/>
          <p:cNvSpPr/>
          <p:nvPr/>
        </p:nvSpPr>
        <p:spPr>
          <a:xfrm flipH="1" rot="-8100000">
            <a:off x="925226" y="2313254"/>
            <a:ext cx="2424766" cy="106005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rgbClr val="FFF2EB"/>
              </a:gs>
              <a:gs pos="75000">
                <a:srgbClr val="FFF2EB"/>
              </a:gs>
              <a:gs pos="100000">
                <a:srgbClr val="FFE5D8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24"/>
          <p:cNvSpPr/>
          <p:nvPr/>
        </p:nvSpPr>
        <p:spPr>
          <a:xfrm flipH="1" rot="8100000">
            <a:off x="1901885" y="2313253"/>
            <a:ext cx="2424766" cy="106005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rgbClr val="6B2E61"/>
              </a:gs>
              <a:gs pos="100000">
                <a:srgbClr val="DAB5F1"/>
              </a:gs>
            </a:gsLst>
            <a:lin ang="2700006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24"/>
          <p:cNvSpPr/>
          <p:nvPr/>
        </p:nvSpPr>
        <p:spPr>
          <a:xfrm flipH="1" rot="-8100000">
            <a:off x="2858810" y="2303624"/>
            <a:ext cx="2445856" cy="106927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rgbClr val="FFF2EB"/>
              </a:gs>
              <a:gs pos="75000">
                <a:srgbClr val="FFF2EB"/>
              </a:gs>
              <a:gs pos="100000">
                <a:srgbClr val="FFE5D8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24"/>
          <p:cNvSpPr/>
          <p:nvPr/>
        </p:nvSpPr>
        <p:spPr>
          <a:xfrm flipH="1" rot="8100000">
            <a:off x="3839547" y="2313249"/>
            <a:ext cx="2424766" cy="106005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rgbClr val="6B2E61"/>
              </a:gs>
              <a:gs pos="100000">
                <a:srgbClr val="DAB5F1"/>
              </a:gs>
            </a:gsLst>
            <a:lin ang="2700006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4"/>
          <p:cNvSpPr/>
          <p:nvPr/>
        </p:nvSpPr>
        <p:spPr>
          <a:xfrm flipH="1" rot="-8099985">
            <a:off x="4803824" y="2310795"/>
            <a:ext cx="2435978" cy="1064960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rgbClr val="FFF2EB"/>
              </a:gs>
              <a:gs pos="75000">
                <a:srgbClr val="FFF2EB"/>
              </a:gs>
              <a:gs pos="100000">
                <a:srgbClr val="FFE5D8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4"/>
          <p:cNvSpPr/>
          <p:nvPr/>
        </p:nvSpPr>
        <p:spPr>
          <a:xfrm flipH="1" rot="8100000">
            <a:off x="5794032" y="2313248"/>
            <a:ext cx="2424766" cy="106005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rgbClr val="6B2E61"/>
              </a:gs>
              <a:gs pos="100000">
                <a:srgbClr val="DAB5F1"/>
              </a:gs>
            </a:gsLst>
            <a:lin ang="2700006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4"/>
          <p:cNvSpPr/>
          <p:nvPr/>
        </p:nvSpPr>
        <p:spPr>
          <a:xfrm flipH="1" rot="10800000">
            <a:off x="1250359" y="1957586"/>
            <a:ext cx="803700" cy="80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625" lIns="91275" spcFirstLastPara="1" rIns="91275" wrap="square" tIns="45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5FB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4"/>
          <p:cNvSpPr/>
          <p:nvPr/>
        </p:nvSpPr>
        <p:spPr>
          <a:xfrm flipH="1" rot="10800000">
            <a:off x="7084159" y="1957586"/>
            <a:ext cx="803700" cy="80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625" lIns="91275" spcFirstLastPara="1" rIns="91275" wrap="square" tIns="45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5FB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4"/>
          <p:cNvSpPr/>
          <p:nvPr/>
        </p:nvSpPr>
        <p:spPr>
          <a:xfrm flipH="1" rot="8100000">
            <a:off x="4166607" y="2925432"/>
            <a:ext cx="803556" cy="80652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24"/>
          <p:cNvSpPr/>
          <p:nvPr/>
        </p:nvSpPr>
        <p:spPr>
          <a:xfrm flipH="1" rot="8100000">
            <a:off x="6121089" y="2925432"/>
            <a:ext cx="803556" cy="80652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24"/>
          <p:cNvSpPr/>
          <p:nvPr/>
        </p:nvSpPr>
        <p:spPr>
          <a:xfrm rot="2700000">
            <a:off x="2228942" y="2925435"/>
            <a:ext cx="803556" cy="80652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4"/>
          <p:cNvSpPr/>
          <p:nvPr/>
        </p:nvSpPr>
        <p:spPr>
          <a:xfrm>
            <a:off x="3192014" y="1957569"/>
            <a:ext cx="803700" cy="80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625" lIns="91275" spcFirstLastPara="1" rIns="91275" wrap="square" tIns="45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BB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24"/>
          <p:cNvSpPr/>
          <p:nvPr/>
        </p:nvSpPr>
        <p:spPr>
          <a:xfrm flipH="1" rot="10800000">
            <a:off x="5142506" y="1957586"/>
            <a:ext cx="803700" cy="80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625" lIns="91275" spcFirstLastPara="1" rIns="91275" wrap="square" tIns="45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BAC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4"/>
          <p:cNvSpPr txBox="1"/>
          <p:nvPr>
            <p:ph type="title"/>
          </p:nvPr>
        </p:nvSpPr>
        <p:spPr>
          <a:xfrm>
            <a:off x="1669925" y="308025"/>
            <a:ext cx="5796900" cy="61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369" name="Google Shape;369;p24"/>
          <p:cNvSpPr txBox="1"/>
          <p:nvPr>
            <p:ph idx="1" type="body"/>
          </p:nvPr>
        </p:nvSpPr>
        <p:spPr>
          <a:xfrm>
            <a:off x="1998625" y="4163050"/>
            <a:ext cx="13632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370" name="Google Shape;370;p24"/>
          <p:cNvSpPr txBox="1"/>
          <p:nvPr>
            <p:ph idx="2" type="body"/>
          </p:nvPr>
        </p:nvSpPr>
        <p:spPr>
          <a:xfrm>
            <a:off x="5827975" y="4163050"/>
            <a:ext cx="13632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371" name="Google Shape;371;p24"/>
          <p:cNvSpPr txBox="1"/>
          <p:nvPr>
            <p:ph idx="3" type="body"/>
          </p:nvPr>
        </p:nvSpPr>
        <p:spPr>
          <a:xfrm>
            <a:off x="3948125" y="4163050"/>
            <a:ext cx="13632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372" name="Google Shape;372;p24"/>
          <p:cNvSpPr txBox="1"/>
          <p:nvPr>
            <p:ph idx="4" type="body"/>
          </p:nvPr>
        </p:nvSpPr>
        <p:spPr>
          <a:xfrm>
            <a:off x="943525" y="1105900"/>
            <a:ext cx="13632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373" name="Google Shape;373;p24"/>
          <p:cNvSpPr txBox="1"/>
          <p:nvPr>
            <p:ph idx="5" type="body"/>
          </p:nvPr>
        </p:nvSpPr>
        <p:spPr>
          <a:xfrm>
            <a:off x="4772875" y="1105900"/>
            <a:ext cx="13632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374" name="Google Shape;374;p24"/>
          <p:cNvSpPr txBox="1"/>
          <p:nvPr>
            <p:ph idx="6" type="body"/>
          </p:nvPr>
        </p:nvSpPr>
        <p:spPr>
          <a:xfrm>
            <a:off x="6735625" y="1105900"/>
            <a:ext cx="13632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375" name="Google Shape;375;p24"/>
          <p:cNvSpPr txBox="1"/>
          <p:nvPr>
            <p:ph idx="7" type="body"/>
          </p:nvPr>
        </p:nvSpPr>
        <p:spPr>
          <a:xfrm>
            <a:off x="2886325" y="1105900"/>
            <a:ext cx="13632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points">
  <p:cSld name="CUSTOM_2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5"/>
          <p:cNvSpPr/>
          <p:nvPr/>
        </p:nvSpPr>
        <p:spPr>
          <a:xfrm>
            <a:off x="7298075" y="2695275"/>
            <a:ext cx="37625" cy="37600"/>
          </a:xfrm>
          <a:custGeom>
            <a:rect b="b" l="l" r="r" t="t"/>
            <a:pathLst>
              <a:path extrusionOk="0" fill="none" h="1504" w="1505">
                <a:moveTo>
                  <a:pt x="1" y="1504"/>
                </a:moveTo>
                <a:lnTo>
                  <a:pt x="207" y="746"/>
                </a:lnTo>
                <a:lnTo>
                  <a:pt x="402" y="0"/>
                </a:lnTo>
                <a:lnTo>
                  <a:pt x="953" y="551"/>
                </a:lnTo>
                <a:lnTo>
                  <a:pt x="1504" y="1102"/>
                </a:lnTo>
                <a:lnTo>
                  <a:pt x="758" y="1297"/>
                </a:lnTo>
                <a:close/>
              </a:path>
            </a:pathLst>
          </a:custGeom>
          <a:solidFill>
            <a:schemeClr val="accent1"/>
          </a:solidFill>
          <a:ln cap="rnd" cmpd="sng" w="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5"/>
          <p:cNvSpPr/>
          <p:nvPr/>
        </p:nvSpPr>
        <p:spPr>
          <a:xfrm>
            <a:off x="7290325" y="3249625"/>
            <a:ext cx="16375" cy="9775"/>
          </a:xfrm>
          <a:custGeom>
            <a:rect b="b" l="l" r="r" t="t"/>
            <a:pathLst>
              <a:path extrusionOk="0" fill="none" h="391" w="655">
                <a:moveTo>
                  <a:pt x="1" y="391"/>
                </a:moveTo>
                <a:lnTo>
                  <a:pt x="655" y="0"/>
                </a:lnTo>
              </a:path>
            </a:pathLst>
          </a:custGeom>
          <a:solidFill>
            <a:schemeClr val="accent1"/>
          </a:solidFill>
          <a:ln cap="rnd" cmpd="sng" w="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5"/>
          <p:cNvSpPr/>
          <p:nvPr/>
        </p:nvSpPr>
        <p:spPr>
          <a:xfrm>
            <a:off x="7290625" y="3165275"/>
            <a:ext cx="51950" cy="92125"/>
          </a:xfrm>
          <a:custGeom>
            <a:rect b="b" l="l" r="r" t="t"/>
            <a:pathLst>
              <a:path extrusionOk="0" fill="none" h="3685" w="2078">
                <a:moveTo>
                  <a:pt x="1435" y="12"/>
                </a:moveTo>
                <a:lnTo>
                  <a:pt x="402" y="195"/>
                </a:lnTo>
                <a:cubicBezTo>
                  <a:pt x="333" y="207"/>
                  <a:pt x="276" y="230"/>
                  <a:pt x="218" y="264"/>
                </a:cubicBezTo>
                <a:cubicBezTo>
                  <a:pt x="161" y="299"/>
                  <a:pt x="115" y="344"/>
                  <a:pt x="81" y="402"/>
                </a:cubicBezTo>
                <a:cubicBezTo>
                  <a:pt x="46" y="459"/>
                  <a:pt x="23" y="517"/>
                  <a:pt x="12" y="585"/>
                </a:cubicBezTo>
                <a:cubicBezTo>
                  <a:pt x="0" y="643"/>
                  <a:pt x="0" y="712"/>
                  <a:pt x="12" y="769"/>
                </a:cubicBezTo>
                <a:lnTo>
                  <a:pt x="631" y="3317"/>
                </a:lnTo>
                <a:cubicBezTo>
                  <a:pt x="654" y="3420"/>
                  <a:pt x="712" y="3512"/>
                  <a:pt x="804" y="3581"/>
                </a:cubicBezTo>
                <a:cubicBezTo>
                  <a:pt x="884" y="3650"/>
                  <a:pt x="987" y="3684"/>
                  <a:pt x="1102" y="3684"/>
                </a:cubicBezTo>
                <a:lnTo>
                  <a:pt x="1596" y="3684"/>
                </a:lnTo>
                <a:cubicBezTo>
                  <a:pt x="1664" y="3684"/>
                  <a:pt x="1722" y="3673"/>
                  <a:pt x="1791" y="3650"/>
                </a:cubicBezTo>
                <a:cubicBezTo>
                  <a:pt x="1848" y="3627"/>
                  <a:pt x="1894" y="3592"/>
                  <a:pt x="1940" y="3547"/>
                </a:cubicBezTo>
                <a:cubicBezTo>
                  <a:pt x="1986" y="3501"/>
                  <a:pt x="2020" y="3443"/>
                  <a:pt x="2043" y="3386"/>
                </a:cubicBezTo>
                <a:cubicBezTo>
                  <a:pt x="2066" y="3317"/>
                  <a:pt x="2078" y="3260"/>
                  <a:pt x="2078" y="3191"/>
                </a:cubicBezTo>
                <a:lnTo>
                  <a:pt x="1997" y="471"/>
                </a:lnTo>
                <a:cubicBezTo>
                  <a:pt x="1997" y="402"/>
                  <a:pt x="1986" y="333"/>
                  <a:pt x="1951" y="276"/>
                </a:cubicBezTo>
                <a:cubicBezTo>
                  <a:pt x="1917" y="207"/>
                  <a:pt x="1883" y="161"/>
                  <a:pt x="1825" y="115"/>
                </a:cubicBezTo>
                <a:cubicBezTo>
                  <a:pt x="1768" y="69"/>
                  <a:pt x="1710" y="35"/>
                  <a:pt x="1641" y="23"/>
                </a:cubicBezTo>
                <a:cubicBezTo>
                  <a:pt x="1573" y="0"/>
                  <a:pt x="1504" y="0"/>
                  <a:pt x="1435" y="12"/>
                </a:cubicBezTo>
                <a:close/>
              </a:path>
            </a:pathLst>
          </a:custGeom>
          <a:solidFill>
            <a:schemeClr val="accent1"/>
          </a:solidFill>
          <a:ln cap="rnd" cmpd="sng" w="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5"/>
          <p:cNvSpPr/>
          <p:nvPr/>
        </p:nvSpPr>
        <p:spPr>
          <a:xfrm>
            <a:off x="3239198" y="1971846"/>
            <a:ext cx="23587" cy="689921"/>
          </a:xfrm>
          <a:custGeom>
            <a:rect b="b" l="l" r="r" t="t"/>
            <a:pathLst>
              <a:path extrusionOk="0" h="1050" w="36">
                <a:moveTo>
                  <a:pt x="18" y="0"/>
                </a:moveTo>
                <a:cubicBezTo>
                  <a:pt x="28" y="0"/>
                  <a:pt x="36" y="4"/>
                  <a:pt x="36" y="10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5"/>
                  <a:pt x="28" y="1050"/>
                  <a:pt x="18" y="1050"/>
                </a:cubicBezTo>
                <a:cubicBezTo>
                  <a:pt x="8" y="1050"/>
                  <a:pt x="0" y="1045"/>
                  <a:pt x="0" y="104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8" y="0"/>
                  <a:pt x="18" y="0"/>
                </a:cubicBezTo>
                <a:close/>
              </a:path>
            </a:pathLst>
          </a:custGeom>
          <a:solidFill>
            <a:srgbClr val="CEAFC9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5"/>
          <p:cNvSpPr/>
          <p:nvPr/>
        </p:nvSpPr>
        <p:spPr>
          <a:xfrm>
            <a:off x="4582710" y="3043268"/>
            <a:ext cx="23587" cy="690376"/>
          </a:xfrm>
          <a:custGeom>
            <a:rect b="b" l="l" r="r" t="t"/>
            <a:pathLst>
              <a:path extrusionOk="0" h="1051" w="36">
                <a:moveTo>
                  <a:pt x="18" y="1051"/>
                </a:moveTo>
                <a:cubicBezTo>
                  <a:pt x="8" y="1051"/>
                  <a:pt x="0" y="1046"/>
                  <a:pt x="0" y="104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8" y="0"/>
                  <a:pt x="18" y="0"/>
                </a:cubicBezTo>
                <a:cubicBezTo>
                  <a:pt x="28" y="0"/>
                  <a:pt x="36" y="5"/>
                  <a:pt x="36" y="11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6"/>
                  <a:pt x="28" y="1051"/>
                  <a:pt x="18" y="1051"/>
                </a:cubicBezTo>
                <a:close/>
              </a:path>
            </a:pathLst>
          </a:custGeom>
          <a:solidFill>
            <a:srgbClr val="FFE2D4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5"/>
          <p:cNvSpPr/>
          <p:nvPr/>
        </p:nvSpPr>
        <p:spPr>
          <a:xfrm>
            <a:off x="5903928" y="1971846"/>
            <a:ext cx="23587" cy="689921"/>
          </a:xfrm>
          <a:custGeom>
            <a:rect b="b" l="l" r="r" t="t"/>
            <a:pathLst>
              <a:path extrusionOk="0" h="1050" w="36">
                <a:moveTo>
                  <a:pt x="18" y="0"/>
                </a:moveTo>
                <a:cubicBezTo>
                  <a:pt x="28" y="0"/>
                  <a:pt x="36" y="4"/>
                  <a:pt x="36" y="10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5"/>
                  <a:pt x="28" y="1050"/>
                  <a:pt x="18" y="1050"/>
                </a:cubicBezTo>
                <a:cubicBezTo>
                  <a:pt x="8" y="1050"/>
                  <a:pt x="0" y="1045"/>
                  <a:pt x="0" y="104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8" y="0"/>
                  <a:pt x="18" y="0"/>
                </a:cubicBezTo>
                <a:close/>
              </a:path>
            </a:pathLst>
          </a:custGeom>
          <a:solidFill>
            <a:srgbClr val="CEAFC9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5"/>
          <p:cNvSpPr/>
          <p:nvPr/>
        </p:nvSpPr>
        <p:spPr>
          <a:xfrm>
            <a:off x="7263471" y="3043268"/>
            <a:ext cx="23587" cy="690376"/>
          </a:xfrm>
          <a:custGeom>
            <a:rect b="b" l="l" r="r" t="t"/>
            <a:pathLst>
              <a:path extrusionOk="0" h="1051" w="36">
                <a:moveTo>
                  <a:pt x="18" y="1051"/>
                </a:moveTo>
                <a:cubicBezTo>
                  <a:pt x="8" y="1051"/>
                  <a:pt x="0" y="1046"/>
                  <a:pt x="0" y="104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8" y="0"/>
                  <a:pt x="18" y="0"/>
                </a:cubicBezTo>
                <a:cubicBezTo>
                  <a:pt x="28" y="0"/>
                  <a:pt x="36" y="5"/>
                  <a:pt x="36" y="11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6"/>
                  <a:pt x="28" y="1051"/>
                  <a:pt x="18" y="1051"/>
                </a:cubicBezTo>
                <a:close/>
              </a:path>
            </a:pathLst>
          </a:custGeom>
          <a:solidFill>
            <a:srgbClr val="FFE2D4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25"/>
          <p:cNvSpPr/>
          <p:nvPr/>
        </p:nvSpPr>
        <p:spPr>
          <a:xfrm>
            <a:off x="1913736" y="3043268"/>
            <a:ext cx="23587" cy="690376"/>
          </a:xfrm>
          <a:custGeom>
            <a:rect b="b" l="l" r="r" t="t"/>
            <a:pathLst>
              <a:path extrusionOk="0" h="1051" w="36">
                <a:moveTo>
                  <a:pt x="18" y="1051"/>
                </a:moveTo>
                <a:cubicBezTo>
                  <a:pt x="8" y="1051"/>
                  <a:pt x="0" y="1046"/>
                  <a:pt x="0" y="104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8" y="0"/>
                  <a:pt x="18" y="0"/>
                </a:cubicBezTo>
                <a:cubicBezTo>
                  <a:pt x="28" y="0"/>
                  <a:pt x="36" y="5"/>
                  <a:pt x="36" y="11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6"/>
                  <a:pt x="28" y="1051"/>
                  <a:pt x="18" y="1051"/>
                </a:cubicBezTo>
                <a:close/>
              </a:path>
            </a:pathLst>
          </a:custGeom>
          <a:solidFill>
            <a:srgbClr val="FFE2D4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5"/>
          <p:cNvSpPr/>
          <p:nvPr/>
        </p:nvSpPr>
        <p:spPr>
          <a:xfrm>
            <a:off x="2737517" y="2342448"/>
            <a:ext cx="1030800" cy="1032000"/>
          </a:xfrm>
          <a:prstGeom prst="ellipse">
            <a:avLst/>
          </a:prstGeom>
          <a:gradFill>
            <a:gsLst>
              <a:gs pos="0">
                <a:srgbClr val="6B2E61"/>
              </a:gs>
              <a:gs pos="39000">
                <a:srgbClr val="DAB5F1"/>
              </a:gs>
              <a:gs pos="100000">
                <a:srgbClr val="F4E1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5"/>
          <p:cNvSpPr/>
          <p:nvPr/>
        </p:nvSpPr>
        <p:spPr>
          <a:xfrm>
            <a:off x="3158911" y="1891105"/>
            <a:ext cx="183900" cy="183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5"/>
          <p:cNvSpPr/>
          <p:nvPr/>
        </p:nvSpPr>
        <p:spPr>
          <a:xfrm>
            <a:off x="1420223" y="2342448"/>
            <a:ext cx="1030200" cy="10320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5"/>
          <p:cNvSpPr/>
          <p:nvPr/>
        </p:nvSpPr>
        <p:spPr>
          <a:xfrm>
            <a:off x="1833903" y="3629770"/>
            <a:ext cx="183900" cy="184500"/>
          </a:xfrm>
          <a:prstGeom prst="ellipse">
            <a:avLst/>
          </a:prstGeom>
          <a:solidFill>
            <a:srgbClr val="F47637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1549044" y="2471269"/>
            <a:ext cx="773100" cy="77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25"/>
          <p:cNvSpPr/>
          <p:nvPr/>
        </p:nvSpPr>
        <p:spPr>
          <a:xfrm>
            <a:off x="2865884" y="2471269"/>
            <a:ext cx="773100" cy="77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25"/>
          <p:cNvSpPr/>
          <p:nvPr/>
        </p:nvSpPr>
        <p:spPr>
          <a:xfrm>
            <a:off x="4055631" y="2342448"/>
            <a:ext cx="1030800" cy="10320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5"/>
          <p:cNvSpPr/>
          <p:nvPr/>
        </p:nvSpPr>
        <p:spPr>
          <a:xfrm>
            <a:off x="4184906" y="2471269"/>
            <a:ext cx="773100" cy="77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5"/>
          <p:cNvSpPr/>
          <p:nvPr/>
        </p:nvSpPr>
        <p:spPr>
          <a:xfrm>
            <a:off x="5412230" y="2342448"/>
            <a:ext cx="1030800" cy="1032000"/>
          </a:xfrm>
          <a:prstGeom prst="ellipse">
            <a:avLst/>
          </a:prstGeom>
          <a:gradFill>
            <a:gsLst>
              <a:gs pos="0">
                <a:srgbClr val="6B2E61"/>
              </a:gs>
              <a:gs pos="39000">
                <a:srgbClr val="DAB5F1"/>
              </a:gs>
              <a:gs pos="100000">
                <a:srgbClr val="F4E1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5"/>
          <p:cNvSpPr/>
          <p:nvPr/>
        </p:nvSpPr>
        <p:spPr>
          <a:xfrm>
            <a:off x="5541052" y="2471269"/>
            <a:ext cx="773100" cy="77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5"/>
          <p:cNvSpPr/>
          <p:nvPr/>
        </p:nvSpPr>
        <p:spPr>
          <a:xfrm>
            <a:off x="6747958" y="2342448"/>
            <a:ext cx="1030800" cy="10320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5"/>
          <p:cNvSpPr/>
          <p:nvPr/>
        </p:nvSpPr>
        <p:spPr>
          <a:xfrm>
            <a:off x="6876779" y="2471269"/>
            <a:ext cx="773100" cy="77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5"/>
          <p:cNvSpPr/>
          <p:nvPr/>
        </p:nvSpPr>
        <p:spPr>
          <a:xfrm>
            <a:off x="4502424" y="3629769"/>
            <a:ext cx="183900" cy="184500"/>
          </a:xfrm>
          <a:prstGeom prst="ellipse">
            <a:avLst/>
          </a:prstGeom>
          <a:solidFill>
            <a:srgbClr val="F47637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25"/>
          <p:cNvSpPr/>
          <p:nvPr/>
        </p:nvSpPr>
        <p:spPr>
          <a:xfrm>
            <a:off x="5824096" y="1891105"/>
            <a:ext cx="183900" cy="183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5"/>
          <p:cNvSpPr/>
          <p:nvPr/>
        </p:nvSpPr>
        <p:spPr>
          <a:xfrm>
            <a:off x="7183638" y="3629769"/>
            <a:ext cx="183900" cy="184500"/>
          </a:xfrm>
          <a:prstGeom prst="ellipse">
            <a:avLst/>
          </a:prstGeom>
          <a:solidFill>
            <a:srgbClr val="F47637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25"/>
          <p:cNvSpPr txBox="1"/>
          <p:nvPr>
            <p:ph type="title"/>
          </p:nvPr>
        </p:nvSpPr>
        <p:spPr>
          <a:xfrm>
            <a:off x="1420225" y="338750"/>
            <a:ext cx="6309300" cy="4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401" name="Google Shape;401;p25"/>
          <p:cNvSpPr txBox="1"/>
          <p:nvPr>
            <p:ph idx="1" type="subTitle"/>
          </p:nvPr>
        </p:nvSpPr>
        <p:spPr>
          <a:xfrm>
            <a:off x="1005175" y="3928950"/>
            <a:ext cx="1860600" cy="51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"/>
              <a:buNone/>
              <a:defRPr b="1" sz="11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2" name="Google Shape;402;p25"/>
          <p:cNvSpPr txBox="1"/>
          <p:nvPr>
            <p:ph idx="2" type="subTitle"/>
          </p:nvPr>
        </p:nvSpPr>
        <p:spPr>
          <a:xfrm>
            <a:off x="3660350" y="3928950"/>
            <a:ext cx="1868100" cy="51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"/>
              <a:buNone/>
              <a:defRPr b="1" sz="11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3" name="Google Shape;403;p25"/>
          <p:cNvSpPr txBox="1"/>
          <p:nvPr>
            <p:ph idx="3" type="subTitle"/>
          </p:nvPr>
        </p:nvSpPr>
        <p:spPr>
          <a:xfrm>
            <a:off x="6341512" y="3928950"/>
            <a:ext cx="1868100" cy="51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"/>
              <a:buNone/>
              <a:defRPr b="1" sz="11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4" name="Google Shape;404;p25"/>
          <p:cNvSpPr txBox="1"/>
          <p:nvPr>
            <p:ph idx="4" type="subTitle"/>
          </p:nvPr>
        </p:nvSpPr>
        <p:spPr>
          <a:xfrm>
            <a:off x="2316700" y="1199950"/>
            <a:ext cx="1868100" cy="51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anrope"/>
              <a:buNone/>
              <a:defRPr b="1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05" name="Google Shape;405;p25"/>
          <p:cNvSpPr txBox="1"/>
          <p:nvPr>
            <p:ph idx="5" type="subTitle"/>
          </p:nvPr>
        </p:nvSpPr>
        <p:spPr>
          <a:xfrm>
            <a:off x="4981725" y="1199950"/>
            <a:ext cx="1868100" cy="51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anrope"/>
              <a:buNone/>
              <a:defRPr b="1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in the circle, headline, body - orange">
  <p:cSld name="CUSTOM_2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oogle Shape;407;p26"/>
          <p:cNvGrpSpPr/>
          <p:nvPr/>
        </p:nvGrpSpPr>
        <p:grpSpPr>
          <a:xfrm>
            <a:off x="5045820" y="2590957"/>
            <a:ext cx="3645419" cy="3651614"/>
            <a:chOff x="5170488" y="360363"/>
            <a:chExt cx="9342438" cy="9358313"/>
          </a:xfrm>
        </p:grpSpPr>
        <p:sp>
          <p:nvSpPr>
            <p:cNvPr id="408" name="Google Shape;408;p26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26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35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" name="Google Shape;410;p26"/>
          <p:cNvSpPr/>
          <p:nvPr>
            <p:ph idx="2" type="pic"/>
          </p:nvPr>
        </p:nvSpPr>
        <p:spPr>
          <a:xfrm>
            <a:off x="5509550" y="3057762"/>
            <a:ext cx="2718000" cy="27180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411" name="Google Shape;411;p26"/>
          <p:cNvGrpSpPr/>
          <p:nvPr/>
        </p:nvGrpSpPr>
        <p:grpSpPr>
          <a:xfrm flipH="1">
            <a:off x="766015" y="312266"/>
            <a:ext cx="716010" cy="3740746"/>
            <a:chOff x="11088688" y="3552825"/>
            <a:chExt cx="493800" cy="2579825"/>
          </a:xfrm>
        </p:grpSpPr>
        <p:sp>
          <p:nvSpPr>
            <p:cNvPr id="412" name="Google Shape;412;p26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gradFill>
              <a:gsLst>
                <a:gs pos="0">
                  <a:srgbClr val="6B2E61"/>
                </a:gs>
                <a:gs pos="39000">
                  <a:srgbClr val="DAB5F1"/>
                </a:gs>
                <a:gs pos="100000">
                  <a:srgbClr val="F4E1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26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4" name="Google Shape;414;p26"/>
          <p:cNvSpPr txBox="1"/>
          <p:nvPr>
            <p:ph type="title"/>
          </p:nvPr>
        </p:nvSpPr>
        <p:spPr>
          <a:xfrm>
            <a:off x="1595950" y="498075"/>
            <a:ext cx="6180900" cy="4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5" name="Google Shape;415;p26"/>
          <p:cNvSpPr txBox="1"/>
          <p:nvPr>
            <p:ph idx="1" type="body"/>
          </p:nvPr>
        </p:nvSpPr>
        <p:spPr>
          <a:xfrm>
            <a:off x="1595950" y="1131325"/>
            <a:ext cx="4195800" cy="239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Image, Body - orange">
  <p:cSld name="CUSTOM_27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7"/>
          <p:cNvSpPr/>
          <p:nvPr/>
        </p:nvSpPr>
        <p:spPr>
          <a:xfrm flipH="1" rot="-5400000">
            <a:off x="4771075" y="-438000"/>
            <a:ext cx="5864400" cy="6019500"/>
          </a:xfrm>
          <a:prstGeom prst="ellipse">
            <a:avLst/>
          </a:prstGeom>
          <a:gradFill>
            <a:gsLst>
              <a:gs pos="0">
                <a:srgbClr val="E1BAFF"/>
              </a:gs>
              <a:gs pos="39000">
                <a:srgbClr val="DAB5F1"/>
              </a:gs>
              <a:gs pos="100000">
                <a:srgbClr val="F7ECFF">
                  <a:alpha val="0"/>
                </a:srgbClr>
              </a:gs>
            </a:gsLst>
            <a:lin ang="5400700" scaled="0"/>
          </a:gradFill>
          <a:ln>
            <a:noFill/>
          </a:ln>
          <a:effectLst>
            <a:outerShdw blurRad="63500" rotWithShape="0" algn="r" dir="10800000" dist="38100">
              <a:srgbClr val="938953">
                <a:alpha val="2471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7"/>
          <p:cNvSpPr/>
          <p:nvPr>
            <p:ph idx="2" type="pic"/>
          </p:nvPr>
        </p:nvSpPr>
        <p:spPr>
          <a:xfrm>
            <a:off x="4843700" y="-234475"/>
            <a:ext cx="5668800" cy="561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19" name="Google Shape;419;p27"/>
          <p:cNvSpPr txBox="1"/>
          <p:nvPr>
            <p:ph idx="1" type="body"/>
          </p:nvPr>
        </p:nvSpPr>
        <p:spPr>
          <a:xfrm>
            <a:off x="766025" y="2015475"/>
            <a:ext cx="3743400" cy="143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420" name="Google Shape;420;p27"/>
          <p:cNvSpPr txBox="1"/>
          <p:nvPr>
            <p:ph type="title"/>
          </p:nvPr>
        </p:nvSpPr>
        <p:spPr>
          <a:xfrm>
            <a:off x="766025" y="741075"/>
            <a:ext cx="3868500" cy="114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le chart">
  <p:cSld name="CUSTOM_29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8"/>
          <p:cNvSpPr/>
          <p:nvPr/>
        </p:nvSpPr>
        <p:spPr>
          <a:xfrm>
            <a:off x="4455975" y="2989800"/>
            <a:ext cx="1895425" cy="1779200"/>
          </a:xfrm>
          <a:custGeom>
            <a:rect b="b" l="l" r="r" t="t"/>
            <a:pathLst>
              <a:path extrusionOk="0" h="71168" w="75817">
                <a:moveTo>
                  <a:pt x="53397" y="1"/>
                </a:moveTo>
                <a:cubicBezTo>
                  <a:pt x="53397" y="26928"/>
                  <a:pt x="31572" y="48757"/>
                  <a:pt x="4641" y="48757"/>
                </a:cubicBezTo>
                <a:cubicBezTo>
                  <a:pt x="1775" y="51619"/>
                  <a:pt x="1" y="55573"/>
                  <a:pt x="1" y="59962"/>
                </a:cubicBezTo>
                <a:cubicBezTo>
                  <a:pt x="1" y="64337"/>
                  <a:pt x="1775" y="68287"/>
                  <a:pt x="4632" y="71167"/>
                </a:cubicBezTo>
                <a:lnTo>
                  <a:pt x="4641" y="71167"/>
                </a:lnTo>
                <a:cubicBezTo>
                  <a:pt x="43952" y="71167"/>
                  <a:pt x="75803" y="39317"/>
                  <a:pt x="75817" y="5"/>
                </a:cubicBezTo>
                <a:lnTo>
                  <a:pt x="75817" y="5"/>
                </a:lnTo>
                <a:cubicBezTo>
                  <a:pt x="72946" y="2876"/>
                  <a:pt x="68991" y="4646"/>
                  <a:pt x="64616" y="4655"/>
                </a:cubicBezTo>
                <a:cubicBezTo>
                  <a:pt x="60232" y="4655"/>
                  <a:pt x="56278" y="2881"/>
                  <a:pt x="53397" y="1"/>
                </a:cubicBezTo>
                <a:close/>
              </a:path>
            </a:pathLst>
          </a:custGeom>
          <a:solidFill>
            <a:srgbClr val="E1B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8"/>
          <p:cNvSpPr/>
          <p:nvPr/>
        </p:nvSpPr>
        <p:spPr>
          <a:xfrm>
            <a:off x="2792600" y="2873575"/>
            <a:ext cx="1779300" cy="1895525"/>
          </a:xfrm>
          <a:custGeom>
            <a:rect b="b" l="l" r="r" t="t"/>
            <a:pathLst>
              <a:path extrusionOk="0" h="75821" w="71172">
                <a:moveTo>
                  <a:pt x="11219" y="1"/>
                </a:moveTo>
                <a:cubicBezTo>
                  <a:pt x="6835" y="1"/>
                  <a:pt x="2871" y="1770"/>
                  <a:pt x="0" y="4650"/>
                </a:cubicBezTo>
                <a:cubicBezTo>
                  <a:pt x="0" y="5418"/>
                  <a:pt x="9" y="6177"/>
                  <a:pt x="41" y="6936"/>
                </a:cubicBezTo>
                <a:cubicBezTo>
                  <a:pt x="32" y="6954"/>
                  <a:pt x="41" y="6963"/>
                  <a:pt x="41" y="6977"/>
                </a:cubicBezTo>
                <a:cubicBezTo>
                  <a:pt x="1267" y="45205"/>
                  <a:pt x="32655" y="75807"/>
                  <a:pt x="71167" y="75821"/>
                </a:cubicBezTo>
                <a:cubicBezTo>
                  <a:pt x="68310" y="72945"/>
                  <a:pt x="66536" y="68991"/>
                  <a:pt x="66536" y="64611"/>
                </a:cubicBezTo>
                <a:cubicBezTo>
                  <a:pt x="66536" y="60222"/>
                  <a:pt x="68310" y="56268"/>
                  <a:pt x="71171" y="53406"/>
                </a:cubicBezTo>
                <a:cubicBezTo>
                  <a:pt x="44254" y="53406"/>
                  <a:pt x="22424" y="31581"/>
                  <a:pt x="22424" y="4650"/>
                </a:cubicBezTo>
                <a:cubicBezTo>
                  <a:pt x="19562" y="1770"/>
                  <a:pt x="15599" y="1"/>
                  <a:pt x="11219" y="1"/>
                </a:cubicBez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8"/>
          <p:cNvSpPr/>
          <p:nvPr/>
        </p:nvSpPr>
        <p:spPr>
          <a:xfrm>
            <a:off x="4571975" y="1210425"/>
            <a:ext cx="1779425" cy="1895525"/>
          </a:xfrm>
          <a:custGeom>
            <a:rect b="b" l="l" r="r" t="t"/>
            <a:pathLst>
              <a:path extrusionOk="0" h="75821" w="71177">
                <a:moveTo>
                  <a:pt x="1" y="0"/>
                </a:moveTo>
                <a:cubicBezTo>
                  <a:pt x="2881" y="2867"/>
                  <a:pt x="4655" y="6821"/>
                  <a:pt x="4655" y="11210"/>
                </a:cubicBezTo>
                <a:cubicBezTo>
                  <a:pt x="4655" y="15580"/>
                  <a:pt x="2881" y="19544"/>
                  <a:pt x="1" y="22424"/>
                </a:cubicBezTo>
                <a:cubicBezTo>
                  <a:pt x="26928" y="22424"/>
                  <a:pt x="48757" y="44249"/>
                  <a:pt x="48757" y="71171"/>
                </a:cubicBezTo>
                <a:cubicBezTo>
                  <a:pt x="51633" y="74051"/>
                  <a:pt x="55587" y="75821"/>
                  <a:pt x="59976" y="75821"/>
                </a:cubicBezTo>
                <a:cubicBezTo>
                  <a:pt x="64351" y="75821"/>
                  <a:pt x="68306" y="74051"/>
                  <a:pt x="71177" y="71180"/>
                </a:cubicBezTo>
                <a:lnTo>
                  <a:pt x="71177" y="71171"/>
                </a:lnTo>
                <a:cubicBezTo>
                  <a:pt x="71177" y="32345"/>
                  <a:pt x="40094" y="778"/>
                  <a:pt x="1446" y="23"/>
                </a:cubicBezTo>
                <a:cubicBezTo>
                  <a:pt x="1446" y="23"/>
                  <a:pt x="1442" y="19"/>
                  <a:pt x="1435" y="19"/>
                </a:cubicBezTo>
                <a:cubicBezTo>
                  <a:pt x="1431" y="19"/>
                  <a:pt x="1427" y="20"/>
                  <a:pt x="1423" y="23"/>
                </a:cubicBezTo>
                <a:cubicBezTo>
                  <a:pt x="947" y="0"/>
                  <a:pt x="476" y="0"/>
                  <a:pt x="1" y="0"/>
                </a:cubicBez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8"/>
          <p:cNvSpPr/>
          <p:nvPr/>
        </p:nvSpPr>
        <p:spPr>
          <a:xfrm>
            <a:off x="2792825" y="1210300"/>
            <a:ext cx="1895525" cy="1779425"/>
          </a:xfrm>
          <a:custGeom>
            <a:rect b="b" l="l" r="r" t="t"/>
            <a:pathLst>
              <a:path extrusionOk="0" h="71177" w="75821">
                <a:moveTo>
                  <a:pt x="71172" y="1"/>
                </a:moveTo>
                <a:cubicBezTo>
                  <a:pt x="31874" y="1"/>
                  <a:pt x="0" y="31865"/>
                  <a:pt x="0" y="71176"/>
                </a:cubicBezTo>
                <a:lnTo>
                  <a:pt x="0" y="71176"/>
                </a:lnTo>
                <a:cubicBezTo>
                  <a:pt x="2867" y="68296"/>
                  <a:pt x="6826" y="66522"/>
                  <a:pt x="11215" y="66522"/>
                </a:cubicBezTo>
                <a:cubicBezTo>
                  <a:pt x="15590" y="66522"/>
                  <a:pt x="19553" y="68296"/>
                  <a:pt x="22420" y="71176"/>
                </a:cubicBezTo>
                <a:cubicBezTo>
                  <a:pt x="22420" y="44259"/>
                  <a:pt x="44245" y="22429"/>
                  <a:pt x="71167" y="22429"/>
                </a:cubicBezTo>
                <a:cubicBezTo>
                  <a:pt x="74047" y="19558"/>
                  <a:pt x="75821" y="15590"/>
                  <a:pt x="75821" y="11215"/>
                </a:cubicBezTo>
                <a:cubicBezTo>
                  <a:pt x="75821" y="6822"/>
                  <a:pt x="74047" y="2872"/>
                  <a:pt x="71172" y="1"/>
                </a:cubicBezTo>
                <a:close/>
              </a:path>
            </a:pathLst>
          </a:custGeom>
          <a:solidFill>
            <a:srgbClr val="E1B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8"/>
          <p:cNvSpPr/>
          <p:nvPr/>
        </p:nvSpPr>
        <p:spPr>
          <a:xfrm>
            <a:off x="3628400" y="3039400"/>
            <a:ext cx="1887075" cy="1065450"/>
          </a:xfrm>
          <a:custGeom>
            <a:rect b="b" l="l" r="r" t="t"/>
            <a:pathLst>
              <a:path extrusionOk="0" h="42618" w="75483">
                <a:moveTo>
                  <a:pt x="37744" y="1"/>
                </a:moveTo>
                <a:lnTo>
                  <a:pt x="17030" y="11960"/>
                </a:lnTo>
                <a:lnTo>
                  <a:pt x="1" y="21789"/>
                </a:lnTo>
                <a:cubicBezTo>
                  <a:pt x="8147" y="34681"/>
                  <a:pt x="22452" y="42618"/>
                  <a:pt x="37744" y="42618"/>
                </a:cubicBezTo>
                <a:cubicBezTo>
                  <a:pt x="53036" y="42618"/>
                  <a:pt x="67341" y="34681"/>
                  <a:pt x="75483" y="21789"/>
                </a:cubicBezTo>
                <a:lnTo>
                  <a:pt x="57521" y="11416"/>
                </a:lnTo>
                <a:lnTo>
                  <a:pt x="37744" y="1"/>
                </a:ln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8"/>
          <p:cNvSpPr/>
          <p:nvPr/>
        </p:nvSpPr>
        <p:spPr>
          <a:xfrm>
            <a:off x="4615425" y="1874450"/>
            <a:ext cx="1072175" cy="1634600"/>
          </a:xfrm>
          <a:custGeom>
            <a:rect b="b" l="l" r="r" t="t"/>
            <a:pathLst>
              <a:path extrusionOk="0" h="65384" w="42887">
                <a:moveTo>
                  <a:pt x="0" y="0"/>
                </a:moveTo>
                <a:lnTo>
                  <a:pt x="0" y="43586"/>
                </a:lnTo>
                <a:lnTo>
                  <a:pt x="21103" y="55770"/>
                </a:lnTo>
                <a:lnTo>
                  <a:pt x="37744" y="65384"/>
                </a:lnTo>
                <a:cubicBezTo>
                  <a:pt x="41117" y="58993"/>
                  <a:pt x="42887" y="51843"/>
                  <a:pt x="42887" y="44592"/>
                </a:cubicBezTo>
                <a:cubicBezTo>
                  <a:pt x="42887" y="36765"/>
                  <a:pt x="40820" y="29049"/>
                  <a:pt x="36907" y="22283"/>
                </a:cubicBezTo>
                <a:cubicBezTo>
                  <a:pt x="29231" y="9020"/>
                  <a:pt x="15205" y="604"/>
                  <a:pt x="0" y="0"/>
                </a:cubicBez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8"/>
          <p:cNvSpPr/>
          <p:nvPr/>
        </p:nvSpPr>
        <p:spPr>
          <a:xfrm>
            <a:off x="3456400" y="1874450"/>
            <a:ext cx="1072175" cy="1634600"/>
          </a:xfrm>
          <a:custGeom>
            <a:rect b="b" l="l" r="r" t="t"/>
            <a:pathLst>
              <a:path extrusionOk="0" h="65384" w="42887">
                <a:moveTo>
                  <a:pt x="42887" y="0"/>
                </a:moveTo>
                <a:cubicBezTo>
                  <a:pt x="27681" y="604"/>
                  <a:pt x="13656" y="9025"/>
                  <a:pt x="5985" y="22283"/>
                </a:cubicBezTo>
                <a:cubicBezTo>
                  <a:pt x="2067" y="29049"/>
                  <a:pt x="0" y="36765"/>
                  <a:pt x="0" y="44592"/>
                </a:cubicBezTo>
                <a:cubicBezTo>
                  <a:pt x="0" y="51843"/>
                  <a:pt x="1769" y="58993"/>
                  <a:pt x="5143" y="65384"/>
                </a:cubicBezTo>
                <a:lnTo>
                  <a:pt x="20349" y="56606"/>
                </a:lnTo>
                <a:lnTo>
                  <a:pt x="42887" y="43591"/>
                </a:lnTo>
                <a:lnTo>
                  <a:pt x="42887" y="0"/>
                </a:ln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8"/>
          <p:cNvSpPr txBox="1"/>
          <p:nvPr>
            <p:ph idx="1" type="body"/>
          </p:nvPr>
        </p:nvSpPr>
        <p:spPr>
          <a:xfrm>
            <a:off x="766025" y="1807975"/>
            <a:ext cx="1932900" cy="106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430" name="Google Shape;430;p28"/>
          <p:cNvSpPr txBox="1"/>
          <p:nvPr>
            <p:ph idx="2" type="body"/>
          </p:nvPr>
        </p:nvSpPr>
        <p:spPr>
          <a:xfrm>
            <a:off x="811850" y="3509050"/>
            <a:ext cx="1887000" cy="145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431" name="Google Shape;431;p28"/>
          <p:cNvSpPr txBox="1"/>
          <p:nvPr>
            <p:ph idx="3" type="body"/>
          </p:nvPr>
        </p:nvSpPr>
        <p:spPr>
          <a:xfrm>
            <a:off x="6433600" y="1807975"/>
            <a:ext cx="1932900" cy="132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432" name="Google Shape;432;p28"/>
          <p:cNvSpPr txBox="1"/>
          <p:nvPr>
            <p:ph idx="4" type="body"/>
          </p:nvPr>
        </p:nvSpPr>
        <p:spPr>
          <a:xfrm>
            <a:off x="6430725" y="3615425"/>
            <a:ext cx="1932900" cy="145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433" name="Google Shape;433;p28"/>
          <p:cNvSpPr txBox="1"/>
          <p:nvPr>
            <p:ph type="title"/>
          </p:nvPr>
        </p:nvSpPr>
        <p:spPr>
          <a:xfrm>
            <a:off x="766025" y="362175"/>
            <a:ext cx="64704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434" name="Google Shape;434;p28"/>
          <p:cNvSpPr txBox="1"/>
          <p:nvPr>
            <p:ph idx="5" type="subTitle"/>
          </p:nvPr>
        </p:nvSpPr>
        <p:spPr>
          <a:xfrm>
            <a:off x="773375" y="1383400"/>
            <a:ext cx="1932900" cy="28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anrope"/>
              <a:buNone/>
              <a:defRPr b="1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5" name="Google Shape;435;p28"/>
          <p:cNvSpPr txBox="1"/>
          <p:nvPr>
            <p:ph idx="6" type="subTitle"/>
          </p:nvPr>
        </p:nvSpPr>
        <p:spPr>
          <a:xfrm>
            <a:off x="810875" y="3086225"/>
            <a:ext cx="1887000" cy="28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anrope"/>
              <a:buNone/>
              <a:defRPr b="1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6" name="Google Shape;436;p28"/>
          <p:cNvSpPr txBox="1"/>
          <p:nvPr>
            <p:ph idx="7" type="subTitle"/>
          </p:nvPr>
        </p:nvSpPr>
        <p:spPr>
          <a:xfrm>
            <a:off x="6433675" y="1383400"/>
            <a:ext cx="1932900" cy="28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anrope"/>
              <a:buNone/>
              <a:defRPr b="1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7" name="Google Shape;437;p28"/>
          <p:cNvSpPr txBox="1"/>
          <p:nvPr>
            <p:ph idx="8" type="subTitle"/>
          </p:nvPr>
        </p:nvSpPr>
        <p:spPr>
          <a:xfrm>
            <a:off x="6433600" y="3195050"/>
            <a:ext cx="1914000" cy="28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anrope"/>
              <a:buNone/>
              <a:defRPr b="1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, headline, body - orange">
  <p:cSld name="CUSTOM_3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29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440" name="Google Shape;440;p29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" name="Google Shape;442;p29"/>
          <p:cNvSpPr txBox="1"/>
          <p:nvPr>
            <p:ph type="title"/>
          </p:nvPr>
        </p:nvSpPr>
        <p:spPr>
          <a:xfrm>
            <a:off x="766025" y="375500"/>
            <a:ext cx="3091800" cy="89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443" name="Google Shape;443;p29"/>
          <p:cNvSpPr txBox="1"/>
          <p:nvPr>
            <p:ph idx="1" type="body"/>
          </p:nvPr>
        </p:nvSpPr>
        <p:spPr>
          <a:xfrm>
            <a:off x="3090850" y="1744700"/>
            <a:ext cx="2962200" cy="155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in the circle, headline, body - orange">
  <p:cSld name="CUSTOM_3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30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446" name="Google Shape;446;p30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8" name="Google Shape;448;p30"/>
          <p:cNvSpPr txBox="1"/>
          <p:nvPr>
            <p:ph type="title"/>
          </p:nvPr>
        </p:nvSpPr>
        <p:spPr>
          <a:xfrm>
            <a:off x="766025" y="375500"/>
            <a:ext cx="2450700" cy="89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449" name="Google Shape;449;p30"/>
          <p:cNvSpPr txBox="1"/>
          <p:nvPr>
            <p:ph idx="1" type="body"/>
          </p:nvPr>
        </p:nvSpPr>
        <p:spPr>
          <a:xfrm>
            <a:off x="3090850" y="1744700"/>
            <a:ext cx="2962200" cy="155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450" name="Google Shape;450;p30"/>
          <p:cNvSpPr/>
          <p:nvPr>
            <p:ph idx="2" type="pic"/>
          </p:nvPr>
        </p:nvSpPr>
        <p:spPr>
          <a:xfrm>
            <a:off x="5262675" y="240575"/>
            <a:ext cx="1619100" cy="16191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Headline, Body">
  <p:cSld name="TITLE_1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>
            <a:off x="-627975" y="-238851"/>
            <a:ext cx="9811849" cy="3406039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rgbClr val="F47637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" name="Google Shape;4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56692" y="399425"/>
            <a:ext cx="4027183" cy="474407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4"/>
          <p:cNvSpPr/>
          <p:nvPr/>
        </p:nvSpPr>
        <p:spPr>
          <a:xfrm>
            <a:off x="4921475" y="790761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>
            <a:off x="766102" y="773921"/>
            <a:ext cx="770629" cy="279403"/>
            <a:chOff x="238125" y="1497550"/>
            <a:chExt cx="7024875" cy="2546975"/>
          </a:xfrm>
        </p:grpSpPr>
        <p:sp>
          <p:nvSpPr>
            <p:cNvPr id="50" name="Google Shape;50;p4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" name="Google Shape;58;p4"/>
          <p:cNvSpPr txBox="1"/>
          <p:nvPr>
            <p:ph idx="1" type="subTitle"/>
          </p:nvPr>
        </p:nvSpPr>
        <p:spPr>
          <a:xfrm>
            <a:off x="773850" y="2880350"/>
            <a:ext cx="4366200" cy="27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4"/>
          <p:cNvSpPr txBox="1"/>
          <p:nvPr>
            <p:ph type="title"/>
          </p:nvPr>
        </p:nvSpPr>
        <p:spPr>
          <a:xfrm>
            <a:off x="782400" y="2461450"/>
            <a:ext cx="50094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uter screen, headline, Body">
  <p:cSld name="CUSTOM_3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1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877552" y="2163671"/>
            <a:ext cx="3438941" cy="214845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453" name="Google Shape;45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325" y="2016525"/>
            <a:ext cx="5487351" cy="3070049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31"/>
          <p:cNvSpPr/>
          <p:nvPr>
            <p:ph idx="2" type="pic"/>
          </p:nvPr>
        </p:nvSpPr>
        <p:spPr>
          <a:xfrm>
            <a:off x="2877050" y="2151700"/>
            <a:ext cx="3438900" cy="2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455" name="Google Shape;455;p31"/>
          <p:cNvSpPr txBox="1"/>
          <p:nvPr>
            <p:ph type="title"/>
          </p:nvPr>
        </p:nvSpPr>
        <p:spPr>
          <a:xfrm>
            <a:off x="1543350" y="376225"/>
            <a:ext cx="6057300" cy="38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456" name="Google Shape;456;p31"/>
          <p:cNvSpPr txBox="1"/>
          <p:nvPr>
            <p:ph idx="1" type="body"/>
          </p:nvPr>
        </p:nvSpPr>
        <p:spPr>
          <a:xfrm>
            <a:off x="2489700" y="906050"/>
            <a:ext cx="41646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ne screen, Headline, Body">
  <p:cSld name="CUSTOM_3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32"/>
          <p:cNvGrpSpPr/>
          <p:nvPr/>
        </p:nvGrpSpPr>
        <p:grpSpPr>
          <a:xfrm rot="10800000">
            <a:off x="6151982" y="1520072"/>
            <a:ext cx="3772564" cy="3872555"/>
            <a:chOff x="2317917" y="1771813"/>
            <a:chExt cx="2841000" cy="2916300"/>
          </a:xfrm>
        </p:grpSpPr>
        <p:sp>
          <p:nvSpPr>
            <p:cNvPr id="459" name="Google Shape;459;p32"/>
            <p:cNvSpPr/>
            <p:nvPr/>
          </p:nvSpPr>
          <p:spPr>
            <a:xfrm flipH="1" rot="10800000">
              <a:off x="2317917" y="1771813"/>
              <a:ext cx="2841000" cy="2916300"/>
            </a:xfrm>
            <a:prstGeom prst="ellipse">
              <a:avLst/>
            </a:pr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tr" dir="8100000" dist="50800">
                <a:srgbClr val="000000">
                  <a:alpha val="2471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32"/>
            <p:cNvSpPr/>
            <p:nvPr/>
          </p:nvSpPr>
          <p:spPr>
            <a:xfrm flipH="1" rot="10800000">
              <a:off x="2572431" y="2033157"/>
              <a:ext cx="2331900" cy="239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1" name="Google Shape;461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5712">
            <a:off x="5427789" y="363329"/>
            <a:ext cx="2588216" cy="4509944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2"/>
          <p:cNvSpPr/>
          <p:nvPr>
            <p:ph idx="2" type="pic"/>
          </p:nvPr>
        </p:nvSpPr>
        <p:spPr>
          <a:xfrm>
            <a:off x="5905500" y="1168400"/>
            <a:ext cx="1625400" cy="2895600"/>
          </a:xfrm>
          <a:prstGeom prst="rect">
            <a:avLst/>
          </a:prstGeom>
          <a:noFill/>
          <a:ln>
            <a:noFill/>
          </a:ln>
        </p:spPr>
      </p:sp>
      <p:sp>
        <p:nvSpPr>
          <p:cNvPr id="463" name="Google Shape;463;p32"/>
          <p:cNvSpPr txBox="1"/>
          <p:nvPr>
            <p:ph type="title"/>
          </p:nvPr>
        </p:nvSpPr>
        <p:spPr>
          <a:xfrm>
            <a:off x="766025" y="2638525"/>
            <a:ext cx="3743400" cy="75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464" name="Google Shape;464;p32"/>
          <p:cNvSpPr txBox="1"/>
          <p:nvPr>
            <p:ph idx="1" type="body"/>
          </p:nvPr>
        </p:nvSpPr>
        <p:spPr>
          <a:xfrm>
            <a:off x="766025" y="3726825"/>
            <a:ext cx="3743400" cy="102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rious phone screens, Headline, Body">
  <p:cSld name="CUSTOM_37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oogle Shape;466;p33"/>
          <p:cNvGrpSpPr/>
          <p:nvPr/>
        </p:nvGrpSpPr>
        <p:grpSpPr>
          <a:xfrm rot="5400000">
            <a:off x="5561517" y="1185459"/>
            <a:ext cx="3094215" cy="3099473"/>
            <a:chOff x="5170488" y="360363"/>
            <a:chExt cx="9342438" cy="9358313"/>
          </a:xfrm>
        </p:grpSpPr>
        <p:sp>
          <p:nvSpPr>
            <p:cNvPr id="467" name="Google Shape;467;p33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33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9" name="Google Shape;469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896516">
            <a:off x="-1010192" y="1363682"/>
            <a:ext cx="3058942" cy="533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896516">
            <a:off x="-245192" y="-1926361"/>
            <a:ext cx="3058942" cy="533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896516">
            <a:off x="2264376" y="2135406"/>
            <a:ext cx="3058942" cy="533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3"/>
          <p:cNvPicPr preferRelativeResize="0"/>
          <p:nvPr/>
        </p:nvPicPr>
        <p:blipFill rotWithShape="1">
          <a:blip r:embed="rId3">
            <a:alphaModFix/>
          </a:blip>
          <a:srcRect b="0" l="34011" r="34011" t="0"/>
          <a:stretch/>
        </p:blipFill>
        <p:spPr>
          <a:xfrm rot="-1920001">
            <a:off x="-456571" y="2293624"/>
            <a:ext cx="1974567" cy="347314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473" name="Google Shape;473;p33"/>
          <p:cNvPicPr preferRelativeResize="0"/>
          <p:nvPr/>
        </p:nvPicPr>
        <p:blipFill rotWithShape="1">
          <a:blip r:embed="rId3">
            <a:alphaModFix/>
          </a:blip>
          <a:srcRect b="0" l="34018" r="34015" t="0"/>
          <a:stretch/>
        </p:blipFill>
        <p:spPr>
          <a:xfrm rot="-1919999">
            <a:off x="2817984" y="3066894"/>
            <a:ext cx="1973124" cy="347141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474" name="Google Shape;474;p33"/>
          <p:cNvPicPr preferRelativeResize="0"/>
          <p:nvPr/>
        </p:nvPicPr>
        <p:blipFill rotWithShape="1">
          <a:blip r:embed="rId3">
            <a:alphaModFix/>
          </a:blip>
          <a:srcRect b="0" l="34010" r="34010" t="0"/>
          <a:stretch/>
        </p:blipFill>
        <p:spPr>
          <a:xfrm rot="-1919999">
            <a:off x="308370" y="-994950"/>
            <a:ext cx="1973124" cy="347141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475" name="Google Shape;475;p33"/>
          <p:cNvSpPr txBox="1"/>
          <p:nvPr>
            <p:ph type="title"/>
          </p:nvPr>
        </p:nvSpPr>
        <p:spPr>
          <a:xfrm>
            <a:off x="4634400" y="1809425"/>
            <a:ext cx="3732000" cy="75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476" name="Google Shape;476;p33"/>
          <p:cNvSpPr txBox="1"/>
          <p:nvPr>
            <p:ph idx="1" type="body"/>
          </p:nvPr>
        </p:nvSpPr>
        <p:spPr>
          <a:xfrm>
            <a:off x="4634600" y="2781325"/>
            <a:ext cx="3732000" cy="10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 algn="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 algn="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 algn="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 algn="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 algn="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 algn="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 algn="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 algn="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477" name="Google Shape;477;p33"/>
          <p:cNvSpPr/>
          <p:nvPr>
            <p:ph idx="2" type="pic"/>
          </p:nvPr>
        </p:nvSpPr>
        <p:spPr>
          <a:xfrm rot="-1918436">
            <a:off x="308501" y="-1007644"/>
            <a:ext cx="1969847" cy="3481299"/>
          </a:xfrm>
          <a:prstGeom prst="rect">
            <a:avLst/>
          </a:prstGeom>
          <a:noFill/>
          <a:ln>
            <a:noFill/>
          </a:ln>
        </p:spPr>
      </p:sp>
      <p:sp>
        <p:nvSpPr>
          <p:cNvPr id="478" name="Google Shape;478;p33"/>
          <p:cNvSpPr/>
          <p:nvPr>
            <p:ph idx="3" type="pic"/>
          </p:nvPr>
        </p:nvSpPr>
        <p:spPr>
          <a:xfrm rot="-1918436">
            <a:off x="2819614" y="3061956"/>
            <a:ext cx="1969847" cy="3481299"/>
          </a:xfrm>
          <a:prstGeom prst="rect">
            <a:avLst/>
          </a:prstGeom>
          <a:noFill/>
          <a:ln>
            <a:noFill/>
          </a:ln>
        </p:spPr>
      </p:sp>
      <p:sp>
        <p:nvSpPr>
          <p:cNvPr id="479" name="Google Shape;479;p33"/>
          <p:cNvSpPr/>
          <p:nvPr>
            <p:ph idx="4" type="pic"/>
          </p:nvPr>
        </p:nvSpPr>
        <p:spPr>
          <a:xfrm rot="-1918436">
            <a:off x="-454211" y="2288106"/>
            <a:ext cx="1969847" cy="34812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nguage Learning Screen, Headline, Body">
  <p:cSld name="CUSTOM_4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34"/>
          <p:cNvGrpSpPr/>
          <p:nvPr/>
        </p:nvGrpSpPr>
        <p:grpSpPr>
          <a:xfrm rot="10800000">
            <a:off x="6352007" y="1520072"/>
            <a:ext cx="3772564" cy="3872555"/>
            <a:chOff x="2317917" y="1771813"/>
            <a:chExt cx="2841000" cy="2916300"/>
          </a:xfrm>
        </p:grpSpPr>
        <p:sp>
          <p:nvSpPr>
            <p:cNvPr id="482" name="Google Shape;482;p34"/>
            <p:cNvSpPr/>
            <p:nvPr/>
          </p:nvSpPr>
          <p:spPr>
            <a:xfrm flipH="1" rot="10800000">
              <a:off x="2317917" y="1771813"/>
              <a:ext cx="2841000" cy="2916300"/>
            </a:xfrm>
            <a:prstGeom prst="ellipse">
              <a:avLst/>
            </a:pr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tr" dir="8100000" dist="50800">
                <a:srgbClr val="000000">
                  <a:alpha val="2471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34"/>
            <p:cNvSpPr/>
            <p:nvPr/>
          </p:nvSpPr>
          <p:spPr>
            <a:xfrm flipH="1" rot="10800000">
              <a:off x="2572431" y="2033157"/>
              <a:ext cx="2331900" cy="239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4" name="Google Shape;484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5712">
            <a:off x="5627814" y="363329"/>
            <a:ext cx="2588216" cy="450994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4"/>
          <p:cNvSpPr txBox="1"/>
          <p:nvPr>
            <p:ph type="title"/>
          </p:nvPr>
        </p:nvSpPr>
        <p:spPr>
          <a:xfrm>
            <a:off x="766025" y="453350"/>
            <a:ext cx="3743400" cy="81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486" name="Google Shape;486;p34"/>
          <p:cNvSpPr txBox="1"/>
          <p:nvPr>
            <p:ph idx="1" type="body"/>
          </p:nvPr>
        </p:nvSpPr>
        <p:spPr>
          <a:xfrm>
            <a:off x="766025" y="1389663"/>
            <a:ext cx="5025600" cy="24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aching Portal, Headline, Body">
  <p:cSld name="CUSTOM_45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05293" y="1232080"/>
            <a:ext cx="5795792" cy="3242622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35"/>
          <p:cNvSpPr txBox="1"/>
          <p:nvPr>
            <p:ph type="title"/>
          </p:nvPr>
        </p:nvSpPr>
        <p:spPr>
          <a:xfrm>
            <a:off x="766025" y="741075"/>
            <a:ext cx="45114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490" name="Google Shape;490;p35"/>
          <p:cNvSpPr txBox="1"/>
          <p:nvPr>
            <p:ph idx="1" type="body"/>
          </p:nvPr>
        </p:nvSpPr>
        <p:spPr>
          <a:xfrm>
            <a:off x="766025" y="1392425"/>
            <a:ext cx="4374000" cy="235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491" name="Google Shape;491;p35"/>
          <p:cNvSpPr/>
          <p:nvPr>
            <p:ph idx="2" type="pic"/>
          </p:nvPr>
        </p:nvSpPr>
        <p:spPr>
          <a:xfrm>
            <a:off x="5620325" y="1388100"/>
            <a:ext cx="3809400" cy="22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urse Creator, 5 points, Headline">
  <p:cSld name="CUSTOM_4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6"/>
          <p:cNvSpPr/>
          <p:nvPr/>
        </p:nvSpPr>
        <p:spPr>
          <a:xfrm rot="10303337">
            <a:off x="3655000" y="2222619"/>
            <a:ext cx="6071675" cy="2873395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chemeClr val="accent1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36"/>
          <p:cNvSpPr/>
          <p:nvPr/>
        </p:nvSpPr>
        <p:spPr>
          <a:xfrm>
            <a:off x="5112813" y="3357499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5" name="Google Shape;495;p36"/>
          <p:cNvGrpSpPr/>
          <p:nvPr/>
        </p:nvGrpSpPr>
        <p:grpSpPr>
          <a:xfrm>
            <a:off x="1559698" y="2671871"/>
            <a:ext cx="6024615" cy="3370643"/>
            <a:chOff x="1462025" y="2073718"/>
            <a:chExt cx="6321073" cy="3536505"/>
          </a:xfrm>
        </p:grpSpPr>
        <p:pic>
          <p:nvPicPr>
            <p:cNvPr id="496" name="Google Shape;496;p3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462025" y="2073718"/>
              <a:ext cx="6321073" cy="3536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36"/>
            <p:cNvPicPr preferRelativeResize="0"/>
            <p:nvPr/>
          </p:nvPicPr>
          <p:blipFill rotWithShape="1">
            <a:blip r:embed="rId3">
              <a:alphaModFix/>
            </a:blip>
            <a:srcRect b="0" l="0" r="-1276" t="0"/>
            <a:stretch/>
          </p:blipFill>
          <p:spPr>
            <a:xfrm>
              <a:off x="2672175" y="2234750"/>
              <a:ext cx="4036803" cy="24717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8" name="Google Shape;498;p36"/>
          <p:cNvSpPr/>
          <p:nvPr/>
        </p:nvSpPr>
        <p:spPr>
          <a:xfrm>
            <a:off x="8275525" y="297092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36"/>
          <p:cNvSpPr txBox="1"/>
          <p:nvPr>
            <p:ph type="title"/>
          </p:nvPr>
        </p:nvSpPr>
        <p:spPr>
          <a:xfrm>
            <a:off x="1679100" y="469650"/>
            <a:ext cx="59001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500" name="Google Shape;500;p36"/>
          <p:cNvSpPr txBox="1"/>
          <p:nvPr>
            <p:ph idx="1" type="subTitle"/>
          </p:nvPr>
        </p:nvSpPr>
        <p:spPr>
          <a:xfrm>
            <a:off x="2094300" y="877613"/>
            <a:ext cx="4955400" cy="34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01" name="Google Shape;501;p36"/>
          <p:cNvSpPr txBox="1"/>
          <p:nvPr>
            <p:ph idx="2" type="body"/>
          </p:nvPr>
        </p:nvSpPr>
        <p:spPr>
          <a:xfrm>
            <a:off x="766025" y="1930675"/>
            <a:ext cx="14790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502" name="Google Shape;502;p36"/>
          <p:cNvSpPr txBox="1"/>
          <p:nvPr>
            <p:ph idx="3" type="body"/>
          </p:nvPr>
        </p:nvSpPr>
        <p:spPr>
          <a:xfrm>
            <a:off x="2336600" y="1930675"/>
            <a:ext cx="15213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503" name="Google Shape;503;p36"/>
          <p:cNvSpPr txBox="1"/>
          <p:nvPr>
            <p:ph idx="4" type="body"/>
          </p:nvPr>
        </p:nvSpPr>
        <p:spPr>
          <a:xfrm>
            <a:off x="3991900" y="1930675"/>
            <a:ext cx="14619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504" name="Google Shape;504;p36"/>
          <p:cNvSpPr txBox="1"/>
          <p:nvPr>
            <p:ph idx="5" type="body"/>
          </p:nvPr>
        </p:nvSpPr>
        <p:spPr>
          <a:xfrm>
            <a:off x="5616150" y="1930675"/>
            <a:ext cx="12999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505" name="Google Shape;505;p36"/>
          <p:cNvSpPr txBox="1"/>
          <p:nvPr>
            <p:ph idx="6" type="body"/>
          </p:nvPr>
        </p:nvSpPr>
        <p:spPr>
          <a:xfrm>
            <a:off x="7066800" y="1930675"/>
            <a:ext cx="12999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uter Screen, Headline, Body">
  <p:cSld name="CUSTOM_48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9625" y="1621662"/>
            <a:ext cx="3724750" cy="291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7"/>
          <p:cNvPicPr preferRelativeResize="0"/>
          <p:nvPr/>
        </p:nvPicPr>
        <p:blipFill rotWithShape="1">
          <a:blip r:embed="rId3">
            <a:alphaModFix/>
          </a:blip>
          <a:srcRect b="0" l="4979" r="4979" t="0"/>
          <a:stretch/>
        </p:blipFill>
        <p:spPr>
          <a:xfrm>
            <a:off x="2854925" y="1760275"/>
            <a:ext cx="3429000" cy="204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509" name="Google Shape;509;p37"/>
          <p:cNvSpPr/>
          <p:nvPr>
            <p:ph idx="2" type="pic"/>
          </p:nvPr>
        </p:nvSpPr>
        <p:spPr>
          <a:xfrm>
            <a:off x="2854925" y="1744425"/>
            <a:ext cx="3443100" cy="2057100"/>
          </a:xfrm>
          <a:prstGeom prst="rect">
            <a:avLst/>
          </a:prstGeom>
          <a:noFill/>
          <a:ln>
            <a:noFill/>
          </a:ln>
        </p:spPr>
      </p:sp>
      <p:sp>
        <p:nvSpPr>
          <p:cNvPr id="510" name="Google Shape;510;p37"/>
          <p:cNvSpPr txBox="1"/>
          <p:nvPr>
            <p:ph type="title"/>
          </p:nvPr>
        </p:nvSpPr>
        <p:spPr>
          <a:xfrm>
            <a:off x="1543350" y="376225"/>
            <a:ext cx="6057300" cy="38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511" name="Google Shape;511;p37"/>
          <p:cNvSpPr txBox="1"/>
          <p:nvPr>
            <p:ph idx="1" type="body"/>
          </p:nvPr>
        </p:nvSpPr>
        <p:spPr>
          <a:xfrm>
            <a:off x="2489700" y="906050"/>
            <a:ext cx="41646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, Title, Body">
  <p:cSld name="CUSTOM_35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4051925" y="93925"/>
            <a:ext cx="5099725" cy="4877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4" name="Google Shape;514;p38"/>
          <p:cNvGrpSpPr/>
          <p:nvPr/>
        </p:nvGrpSpPr>
        <p:grpSpPr>
          <a:xfrm rot="10800000">
            <a:off x="-962043" y="1667472"/>
            <a:ext cx="3772564" cy="3872555"/>
            <a:chOff x="2317917" y="1771813"/>
            <a:chExt cx="2841000" cy="2916300"/>
          </a:xfrm>
        </p:grpSpPr>
        <p:sp>
          <p:nvSpPr>
            <p:cNvPr id="515" name="Google Shape;515;p38"/>
            <p:cNvSpPr/>
            <p:nvPr/>
          </p:nvSpPr>
          <p:spPr>
            <a:xfrm flipH="1" rot="10800000">
              <a:off x="2317917" y="1771813"/>
              <a:ext cx="2841000" cy="2916300"/>
            </a:xfrm>
            <a:prstGeom prst="ellipse">
              <a:avLst/>
            </a:pr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tr" dir="8100000" dist="50800">
                <a:srgbClr val="000000">
                  <a:alpha val="2471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38"/>
            <p:cNvSpPr/>
            <p:nvPr/>
          </p:nvSpPr>
          <p:spPr>
            <a:xfrm flipH="1" rot="10800000">
              <a:off x="2572431" y="2033157"/>
              <a:ext cx="2331900" cy="239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7" name="Google Shape;517;p38"/>
          <p:cNvGrpSpPr/>
          <p:nvPr/>
        </p:nvGrpSpPr>
        <p:grpSpPr>
          <a:xfrm flipH="1">
            <a:off x="913166" y="641989"/>
            <a:ext cx="342302" cy="1788335"/>
            <a:chOff x="11088688" y="3552825"/>
            <a:chExt cx="493800" cy="2579825"/>
          </a:xfrm>
        </p:grpSpPr>
        <p:sp>
          <p:nvSpPr>
            <p:cNvPr id="518" name="Google Shape;518;p38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38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rgbClr val="F4763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0" name="Google Shape;520;p38"/>
          <p:cNvPicPr preferRelativeResize="0"/>
          <p:nvPr/>
        </p:nvPicPr>
        <p:blipFill rotWithShape="1">
          <a:blip r:embed="rId3">
            <a:alphaModFix/>
          </a:blip>
          <a:srcRect b="13909" l="47225" r="6183" t="7997"/>
          <a:stretch/>
        </p:blipFill>
        <p:spPr>
          <a:xfrm>
            <a:off x="4578096" y="483919"/>
            <a:ext cx="4047376" cy="3815884"/>
          </a:xfrm>
          <a:custGeom>
            <a:rect b="b" l="l" r="r" t="t"/>
            <a:pathLst>
              <a:path extrusionOk="0" h="5355626" w="5680528">
                <a:moveTo>
                  <a:pt x="3842285" y="0"/>
                </a:moveTo>
                <a:lnTo>
                  <a:pt x="5680528" y="2871883"/>
                </a:lnTo>
                <a:lnTo>
                  <a:pt x="1904918" y="5355626"/>
                </a:lnTo>
                <a:lnTo>
                  <a:pt x="0" y="249644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21" name="Google Shape;521;p38"/>
          <p:cNvSpPr/>
          <p:nvPr>
            <p:ph idx="2" type="pic"/>
          </p:nvPr>
        </p:nvSpPr>
        <p:spPr>
          <a:xfrm rot="-1987520">
            <a:off x="4982248" y="1171183"/>
            <a:ext cx="3266955" cy="2446428"/>
          </a:xfrm>
          <a:prstGeom prst="rect">
            <a:avLst/>
          </a:prstGeom>
          <a:noFill/>
          <a:ln>
            <a:noFill/>
          </a:ln>
        </p:spPr>
      </p:sp>
      <p:sp>
        <p:nvSpPr>
          <p:cNvPr id="522" name="Google Shape;522;p38"/>
          <p:cNvSpPr txBox="1"/>
          <p:nvPr>
            <p:ph type="title"/>
          </p:nvPr>
        </p:nvSpPr>
        <p:spPr>
          <a:xfrm>
            <a:off x="766025" y="2750025"/>
            <a:ext cx="3729900" cy="75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523" name="Google Shape;523;p38"/>
          <p:cNvSpPr txBox="1"/>
          <p:nvPr>
            <p:ph idx="1" type="body"/>
          </p:nvPr>
        </p:nvSpPr>
        <p:spPr>
          <a:xfrm>
            <a:off x="765875" y="3726675"/>
            <a:ext cx="3729900" cy="107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, Text">
  <p:cSld name="CUSTOM_30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39"/>
          <p:cNvGrpSpPr/>
          <p:nvPr/>
        </p:nvGrpSpPr>
        <p:grpSpPr>
          <a:xfrm>
            <a:off x="4260036" y="372597"/>
            <a:ext cx="4239598" cy="4246802"/>
            <a:chOff x="5170488" y="360363"/>
            <a:chExt cx="9342438" cy="9358313"/>
          </a:xfrm>
        </p:grpSpPr>
        <p:sp>
          <p:nvSpPr>
            <p:cNvPr id="526" name="Google Shape;526;p39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9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35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8" name="Google Shape;528;p39"/>
          <p:cNvGrpSpPr/>
          <p:nvPr/>
        </p:nvGrpSpPr>
        <p:grpSpPr>
          <a:xfrm>
            <a:off x="7078943" y="3056831"/>
            <a:ext cx="1325445" cy="1327273"/>
            <a:chOff x="2646363" y="2141538"/>
            <a:chExt cx="2175000" cy="2178000"/>
          </a:xfrm>
        </p:grpSpPr>
        <p:sp>
          <p:nvSpPr>
            <p:cNvPr id="529" name="Google Shape;529;p39"/>
            <p:cNvSpPr/>
            <p:nvPr/>
          </p:nvSpPr>
          <p:spPr>
            <a:xfrm>
              <a:off x="2646363" y="2141538"/>
              <a:ext cx="2175000" cy="21780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39"/>
            <p:cNvSpPr/>
            <p:nvPr/>
          </p:nvSpPr>
          <p:spPr>
            <a:xfrm>
              <a:off x="2771775" y="2268538"/>
              <a:ext cx="1922400" cy="19242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1" name="Google Shape;531;p39"/>
          <p:cNvSpPr txBox="1"/>
          <p:nvPr>
            <p:ph type="title"/>
          </p:nvPr>
        </p:nvSpPr>
        <p:spPr>
          <a:xfrm>
            <a:off x="775825" y="1110875"/>
            <a:ext cx="3216000" cy="7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532" name="Google Shape;532;p39"/>
          <p:cNvSpPr txBox="1"/>
          <p:nvPr>
            <p:ph idx="1" type="body"/>
          </p:nvPr>
        </p:nvSpPr>
        <p:spPr>
          <a:xfrm>
            <a:off x="5123700" y="1951475"/>
            <a:ext cx="2452200" cy="13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33" name="Google Shape;533;p39"/>
          <p:cNvSpPr txBox="1"/>
          <p:nvPr>
            <p:ph idx="2" type="body"/>
          </p:nvPr>
        </p:nvSpPr>
        <p:spPr>
          <a:xfrm>
            <a:off x="751550" y="2015475"/>
            <a:ext cx="3240300" cy="164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">
  <p:cSld name="CUSTOM_25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0"/>
          <p:cNvSpPr/>
          <p:nvPr/>
        </p:nvSpPr>
        <p:spPr>
          <a:xfrm>
            <a:off x="-615192" y="201409"/>
            <a:ext cx="10374401" cy="3136245"/>
          </a:xfrm>
          <a:custGeom>
            <a:rect b="b" l="l" r="r" t="t"/>
            <a:pathLst>
              <a:path extrusionOk="0" fill="none" h="84552" w="279690">
                <a:moveTo>
                  <a:pt x="0" y="58317"/>
                </a:moveTo>
                <a:cubicBezTo>
                  <a:pt x="0" y="58317"/>
                  <a:pt x="165991" y="71497"/>
                  <a:pt x="203277" y="45502"/>
                </a:cubicBezTo>
                <a:cubicBezTo>
                  <a:pt x="231692" y="25706"/>
                  <a:pt x="220667" y="0"/>
                  <a:pt x="211229" y="4171"/>
                </a:cubicBezTo>
                <a:cubicBezTo>
                  <a:pt x="198552" y="9766"/>
                  <a:pt x="206024" y="84552"/>
                  <a:pt x="279689" y="68095"/>
                </a:cubicBezTo>
              </a:path>
            </a:pathLst>
          </a:custGeom>
          <a:noFill/>
          <a:ln cap="flat" cmpd="sng" w="7875">
            <a:solidFill>
              <a:srgbClr val="F47637"/>
            </a:solidFill>
            <a:prstDash val="solid"/>
            <a:miter lim="126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40"/>
          <p:cNvSpPr/>
          <p:nvPr/>
        </p:nvSpPr>
        <p:spPr>
          <a:xfrm rot="159005">
            <a:off x="7824611" y="382273"/>
            <a:ext cx="314096" cy="333755"/>
          </a:xfrm>
          <a:custGeom>
            <a:rect b="b" l="l" r="r" t="t"/>
            <a:pathLst>
              <a:path extrusionOk="0" h="8998" w="8468">
                <a:moveTo>
                  <a:pt x="3932" y="1"/>
                </a:moveTo>
                <a:cubicBezTo>
                  <a:pt x="3932" y="1"/>
                  <a:pt x="3932" y="3037"/>
                  <a:pt x="3377" y="3705"/>
                </a:cubicBezTo>
                <a:cubicBezTo>
                  <a:pt x="2823" y="4386"/>
                  <a:pt x="0" y="4776"/>
                  <a:pt x="0" y="4776"/>
                </a:cubicBezTo>
                <a:cubicBezTo>
                  <a:pt x="0" y="4776"/>
                  <a:pt x="2860" y="4802"/>
                  <a:pt x="3491" y="5394"/>
                </a:cubicBezTo>
                <a:cubicBezTo>
                  <a:pt x="4133" y="5986"/>
                  <a:pt x="4524" y="8998"/>
                  <a:pt x="4524" y="8998"/>
                </a:cubicBezTo>
                <a:cubicBezTo>
                  <a:pt x="4524" y="8998"/>
                  <a:pt x="4473" y="6024"/>
                  <a:pt x="5078" y="5280"/>
                </a:cubicBezTo>
                <a:cubicBezTo>
                  <a:pt x="5683" y="4549"/>
                  <a:pt x="8468" y="4222"/>
                  <a:pt x="8468" y="4222"/>
                </a:cubicBezTo>
                <a:cubicBezTo>
                  <a:pt x="8468" y="4222"/>
                  <a:pt x="5557" y="4146"/>
                  <a:pt x="4965" y="3604"/>
                </a:cubicBezTo>
                <a:cubicBezTo>
                  <a:pt x="4373" y="3050"/>
                  <a:pt x="3932" y="1"/>
                  <a:pt x="3932" y="1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40"/>
          <p:cNvSpPr/>
          <p:nvPr/>
        </p:nvSpPr>
        <p:spPr>
          <a:xfrm>
            <a:off x="2061588" y="2178476"/>
            <a:ext cx="225300" cy="225337"/>
          </a:xfrm>
          <a:custGeom>
            <a:rect b="b" l="l" r="r" t="t"/>
            <a:pathLst>
              <a:path extrusionOk="0" h="6075" w="6074">
                <a:moveTo>
                  <a:pt x="3037" y="1"/>
                </a:moveTo>
                <a:cubicBezTo>
                  <a:pt x="3037" y="1"/>
                  <a:pt x="2899" y="2042"/>
                  <a:pt x="2470" y="2470"/>
                </a:cubicBezTo>
                <a:cubicBezTo>
                  <a:pt x="2042" y="2899"/>
                  <a:pt x="0" y="3037"/>
                  <a:pt x="0" y="3037"/>
                </a:cubicBezTo>
                <a:cubicBezTo>
                  <a:pt x="0" y="3037"/>
                  <a:pt x="2042" y="3176"/>
                  <a:pt x="2470" y="3604"/>
                </a:cubicBezTo>
                <a:cubicBezTo>
                  <a:pt x="2899" y="4033"/>
                  <a:pt x="3037" y="6074"/>
                  <a:pt x="3037" y="6074"/>
                </a:cubicBezTo>
                <a:cubicBezTo>
                  <a:pt x="3037" y="6074"/>
                  <a:pt x="3138" y="4071"/>
                  <a:pt x="3604" y="3604"/>
                </a:cubicBezTo>
                <a:cubicBezTo>
                  <a:pt x="4070" y="3138"/>
                  <a:pt x="6074" y="3037"/>
                  <a:pt x="6074" y="3037"/>
                </a:cubicBezTo>
                <a:cubicBezTo>
                  <a:pt x="6074" y="3037"/>
                  <a:pt x="3995" y="2861"/>
                  <a:pt x="3604" y="2470"/>
                </a:cubicBezTo>
                <a:cubicBezTo>
                  <a:pt x="3214" y="2067"/>
                  <a:pt x="3037" y="1"/>
                  <a:pt x="3037" y="1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40"/>
          <p:cNvSpPr/>
          <p:nvPr/>
        </p:nvSpPr>
        <p:spPr>
          <a:xfrm>
            <a:off x="4404647" y="2598215"/>
            <a:ext cx="224855" cy="225300"/>
          </a:xfrm>
          <a:custGeom>
            <a:rect b="b" l="l" r="r" t="t"/>
            <a:pathLst>
              <a:path extrusionOk="0" h="6074" w="6062">
                <a:moveTo>
                  <a:pt x="3025" y="0"/>
                </a:moveTo>
                <a:cubicBezTo>
                  <a:pt x="3025" y="0"/>
                  <a:pt x="2886" y="2029"/>
                  <a:pt x="2458" y="2470"/>
                </a:cubicBezTo>
                <a:cubicBezTo>
                  <a:pt x="2029" y="2898"/>
                  <a:pt x="0" y="3037"/>
                  <a:pt x="0" y="3037"/>
                </a:cubicBezTo>
                <a:cubicBezTo>
                  <a:pt x="0" y="3037"/>
                  <a:pt x="2042" y="3176"/>
                  <a:pt x="2458" y="3604"/>
                </a:cubicBezTo>
                <a:cubicBezTo>
                  <a:pt x="2886" y="4032"/>
                  <a:pt x="3025" y="6074"/>
                  <a:pt x="3025" y="6074"/>
                </a:cubicBezTo>
                <a:cubicBezTo>
                  <a:pt x="3025" y="6074"/>
                  <a:pt x="3138" y="4070"/>
                  <a:pt x="3604" y="3604"/>
                </a:cubicBezTo>
                <a:cubicBezTo>
                  <a:pt x="4058" y="3138"/>
                  <a:pt x="6062" y="3037"/>
                  <a:pt x="6062" y="3037"/>
                </a:cubicBezTo>
                <a:cubicBezTo>
                  <a:pt x="6062" y="3037"/>
                  <a:pt x="3995" y="2861"/>
                  <a:pt x="3604" y="2470"/>
                </a:cubicBezTo>
                <a:cubicBezTo>
                  <a:pt x="3201" y="2067"/>
                  <a:pt x="3025" y="0"/>
                  <a:pt x="3025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40"/>
          <p:cNvSpPr/>
          <p:nvPr/>
        </p:nvSpPr>
        <p:spPr>
          <a:xfrm>
            <a:off x="5038446" y="2070500"/>
            <a:ext cx="848343" cy="848380"/>
          </a:xfrm>
          <a:custGeom>
            <a:rect b="b" l="l" r="r" t="t"/>
            <a:pathLst>
              <a:path extrusionOk="0" h="22872" w="22871">
                <a:moveTo>
                  <a:pt x="11442" y="1"/>
                </a:moveTo>
                <a:cubicBezTo>
                  <a:pt x="5116" y="1"/>
                  <a:pt x="0" y="5117"/>
                  <a:pt x="0" y="11442"/>
                </a:cubicBezTo>
                <a:cubicBezTo>
                  <a:pt x="0" y="17755"/>
                  <a:pt x="5116" y="22871"/>
                  <a:pt x="11442" y="22871"/>
                </a:cubicBezTo>
                <a:cubicBezTo>
                  <a:pt x="17755" y="22871"/>
                  <a:pt x="22871" y="17755"/>
                  <a:pt x="22871" y="11442"/>
                </a:cubicBezTo>
                <a:cubicBezTo>
                  <a:pt x="22871" y="5117"/>
                  <a:pt x="17755" y="1"/>
                  <a:pt x="11442" y="1"/>
                </a:cubicBezTo>
                <a:close/>
              </a:path>
            </a:pathLst>
          </a:custGeom>
          <a:solidFill>
            <a:srgbClr val="FFBD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40"/>
          <p:cNvSpPr/>
          <p:nvPr/>
        </p:nvSpPr>
        <p:spPr>
          <a:xfrm>
            <a:off x="3051995" y="2070500"/>
            <a:ext cx="848380" cy="848380"/>
          </a:xfrm>
          <a:custGeom>
            <a:rect b="b" l="l" r="r" t="t"/>
            <a:pathLst>
              <a:path extrusionOk="0" h="22872" w="22872">
                <a:moveTo>
                  <a:pt x="11442" y="1"/>
                </a:moveTo>
                <a:cubicBezTo>
                  <a:pt x="5117" y="1"/>
                  <a:pt x="1" y="5117"/>
                  <a:pt x="1" y="11442"/>
                </a:cubicBezTo>
                <a:cubicBezTo>
                  <a:pt x="1" y="17755"/>
                  <a:pt x="5117" y="22871"/>
                  <a:pt x="11442" y="22871"/>
                </a:cubicBezTo>
                <a:cubicBezTo>
                  <a:pt x="17755" y="22871"/>
                  <a:pt x="22871" y="17755"/>
                  <a:pt x="22871" y="11442"/>
                </a:cubicBezTo>
                <a:cubicBezTo>
                  <a:pt x="22871" y="5117"/>
                  <a:pt x="17755" y="1"/>
                  <a:pt x="11442" y="1"/>
                </a:cubicBezTo>
                <a:close/>
              </a:path>
            </a:pathLst>
          </a:custGeom>
          <a:solidFill>
            <a:srgbClr val="FFBD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40"/>
          <p:cNvSpPr/>
          <p:nvPr/>
        </p:nvSpPr>
        <p:spPr>
          <a:xfrm>
            <a:off x="1065543" y="2070500"/>
            <a:ext cx="848380" cy="848380"/>
          </a:xfrm>
          <a:custGeom>
            <a:rect b="b" l="l" r="r" t="t"/>
            <a:pathLst>
              <a:path extrusionOk="0" h="22872" w="22872">
                <a:moveTo>
                  <a:pt x="11442" y="1"/>
                </a:moveTo>
                <a:cubicBezTo>
                  <a:pt x="5117" y="1"/>
                  <a:pt x="1" y="5117"/>
                  <a:pt x="1" y="11442"/>
                </a:cubicBezTo>
                <a:cubicBezTo>
                  <a:pt x="1" y="17755"/>
                  <a:pt x="5117" y="22871"/>
                  <a:pt x="11442" y="22871"/>
                </a:cubicBezTo>
                <a:cubicBezTo>
                  <a:pt x="17755" y="22871"/>
                  <a:pt x="22871" y="17755"/>
                  <a:pt x="22871" y="11442"/>
                </a:cubicBezTo>
                <a:cubicBezTo>
                  <a:pt x="22871" y="5117"/>
                  <a:pt x="17755" y="1"/>
                  <a:pt x="11442" y="1"/>
                </a:cubicBezTo>
                <a:close/>
              </a:path>
            </a:pathLst>
          </a:custGeom>
          <a:solidFill>
            <a:srgbClr val="FFBD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40"/>
          <p:cNvSpPr/>
          <p:nvPr/>
        </p:nvSpPr>
        <p:spPr>
          <a:xfrm>
            <a:off x="7013177" y="2070500"/>
            <a:ext cx="848380" cy="848380"/>
          </a:xfrm>
          <a:custGeom>
            <a:rect b="b" l="l" r="r" t="t"/>
            <a:pathLst>
              <a:path extrusionOk="0" h="22872" w="22872">
                <a:moveTo>
                  <a:pt x="11443" y="1"/>
                </a:moveTo>
                <a:cubicBezTo>
                  <a:pt x="5117" y="1"/>
                  <a:pt x="1" y="5117"/>
                  <a:pt x="1" y="11442"/>
                </a:cubicBezTo>
                <a:cubicBezTo>
                  <a:pt x="1" y="17755"/>
                  <a:pt x="5117" y="22871"/>
                  <a:pt x="11443" y="22871"/>
                </a:cubicBezTo>
                <a:cubicBezTo>
                  <a:pt x="17756" y="22871"/>
                  <a:pt x="22872" y="17755"/>
                  <a:pt x="22872" y="11442"/>
                </a:cubicBezTo>
                <a:cubicBezTo>
                  <a:pt x="22872" y="5117"/>
                  <a:pt x="17756" y="1"/>
                  <a:pt x="11443" y="1"/>
                </a:cubicBezTo>
                <a:close/>
              </a:path>
            </a:pathLst>
          </a:custGeom>
          <a:solidFill>
            <a:srgbClr val="FFBD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40"/>
          <p:cNvSpPr/>
          <p:nvPr/>
        </p:nvSpPr>
        <p:spPr>
          <a:xfrm>
            <a:off x="7232394" y="2479000"/>
            <a:ext cx="19659" cy="11721"/>
          </a:xfrm>
          <a:custGeom>
            <a:rect b="b" l="l" r="r" t="t"/>
            <a:pathLst>
              <a:path extrusionOk="0" fill="none" h="316" w="530">
                <a:moveTo>
                  <a:pt x="530" y="39"/>
                </a:moveTo>
                <a:lnTo>
                  <a:pt x="240" y="316"/>
                </a:lnTo>
                <a:lnTo>
                  <a:pt x="1" y="1"/>
                </a:lnTo>
              </a:path>
            </a:pathLst>
          </a:custGeom>
          <a:noFill/>
          <a:ln cap="rnd" cmpd="sng" w="157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40"/>
          <p:cNvSpPr/>
          <p:nvPr/>
        </p:nvSpPr>
        <p:spPr>
          <a:xfrm>
            <a:off x="1066200" y="2067515"/>
            <a:ext cx="850500" cy="850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0"/>
          <p:cNvSpPr/>
          <p:nvPr/>
        </p:nvSpPr>
        <p:spPr>
          <a:xfrm>
            <a:off x="3049225" y="2067515"/>
            <a:ext cx="850500" cy="850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40"/>
          <p:cNvSpPr/>
          <p:nvPr/>
        </p:nvSpPr>
        <p:spPr>
          <a:xfrm>
            <a:off x="5032250" y="2067515"/>
            <a:ext cx="850500" cy="850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40"/>
          <p:cNvSpPr/>
          <p:nvPr/>
        </p:nvSpPr>
        <p:spPr>
          <a:xfrm>
            <a:off x="7015275" y="2067515"/>
            <a:ext cx="850500" cy="850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40"/>
          <p:cNvSpPr txBox="1"/>
          <p:nvPr>
            <p:ph type="title"/>
          </p:nvPr>
        </p:nvSpPr>
        <p:spPr>
          <a:xfrm>
            <a:off x="1772400" y="493375"/>
            <a:ext cx="5599200" cy="85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549" name="Google Shape;549;p40"/>
          <p:cNvSpPr txBox="1"/>
          <p:nvPr>
            <p:ph idx="1" type="body"/>
          </p:nvPr>
        </p:nvSpPr>
        <p:spPr>
          <a:xfrm>
            <a:off x="551199" y="3028750"/>
            <a:ext cx="1877100" cy="123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50" name="Google Shape;550;p40"/>
          <p:cNvSpPr txBox="1"/>
          <p:nvPr>
            <p:ph idx="2" type="body"/>
          </p:nvPr>
        </p:nvSpPr>
        <p:spPr>
          <a:xfrm>
            <a:off x="2504025" y="3028750"/>
            <a:ext cx="1944300" cy="123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51" name="Google Shape;551;p40"/>
          <p:cNvSpPr txBox="1"/>
          <p:nvPr>
            <p:ph idx="3" type="body"/>
          </p:nvPr>
        </p:nvSpPr>
        <p:spPr>
          <a:xfrm>
            <a:off x="4518213" y="3028750"/>
            <a:ext cx="1877100" cy="123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52" name="Google Shape;552;p40"/>
          <p:cNvSpPr txBox="1"/>
          <p:nvPr>
            <p:ph idx="4" type="body"/>
          </p:nvPr>
        </p:nvSpPr>
        <p:spPr>
          <a:xfrm>
            <a:off x="6465214" y="3028750"/>
            <a:ext cx="1944300" cy="123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Headline, Body 3">
  <p:cSld name="TITLE_1_1_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" name="Google Shape;62;p5"/>
          <p:cNvPicPr preferRelativeResize="0"/>
          <p:nvPr/>
        </p:nvPicPr>
        <p:blipFill rotWithShape="1">
          <a:blip r:embed="rId2">
            <a:alphaModFix/>
          </a:blip>
          <a:srcRect b="0" l="21703" r="21703" t="0"/>
          <a:stretch/>
        </p:blipFill>
        <p:spPr>
          <a:xfrm>
            <a:off x="5012450" y="-118187"/>
            <a:ext cx="4467651" cy="526167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5"/>
          <p:cNvSpPr/>
          <p:nvPr/>
        </p:nvSpPr>
        <p:spPr>
          <a:xfrm>
            <a:off x="4684975" y="1644736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5"/>
          <p:cNvSpPr/>
          <p:nvPr/>
        </p:nvSpPr>
        <p:spPr>
          <a:xfrm rot="10800000">
            <a:off x="-627975" y="-179726"/>
            <a:ext cx="9811849" cy="3406039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rgbClr val="F47637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" name="Google Shape;65;p5"/>
          <p:cNvGrpSpPr/>
          <p:nvPr/>
        </p:nvGrpSpPr>
        <p:grpSpPr>
          <a:xfrm>
            <a:off x="766102" y="773921"/>
            <a:ext cx="770629" cy="279403"/>
            <a:chOff x="238125" y="1497550"/>
            <a:chExt cx="7024875" cy="2546975"/>
          </a:xfrm>
        </p:grpSpPr>
        <p:sp>
          <p:nvSpPr>
            <p:cNvPr id="66" name="Google Shape;66;p5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4" name="Google Shape;74;p5"/>
          <p:cNvSpPr txBox="1"/>
          <p:nvPr>
            <p:ph idx="1" type="subTitle"/>
          </p:nvPr>
        </p:nvSpPr>
        <p:spPr>
          <a:xfrm>
            <a:off x="773850" y="2880350"/>
            <a:ext cx="4366200" cy="27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5"/>
          <p:cNvSpPr txBox="1"/>
          <p:nvPr>
            <p:ph type="title"/>
          </p:nvPr>
        </p:nvSpPr>
        <p:spPr>
          <a:xfrm>
            <a:off x="782400" y="2461450"/>
            <a:ext cx="50094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body">
  <p:cSld name="CUSTOM_20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1"/>
          <p:cNvSpPr txBox="1"/>
          <p:nvPr>
            <p:ph type="title"/>
          </p:nvPr>
        </p:nvSpPr>
        <p:spPr>
          <a:xfrm>
            <a:off x="766025" y="351650"/>
            <a:ext cx="58149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555" name="Google Shape;555;p41"/>
          <p:cNvSpPr txBox="1"/>
          <p:nvPr>
            <p:ph idx="1" type="body"/>
          </p:nvPr>
        </p:nvSpPr>
        <p:spPr>
          <a:xfrm>
            <a:off x="766025" y="983875"/>
            <a:ext cx="5814900" cy="323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grpSp>
        <p:nvGrpSpPr>
          <p:cNvPr id="556" name="Google Shape;556;p41"/>
          <p:cNvGrpSpPr/>
          <p:nvPr/>
        </p:nvGrpSpPr>
        <p:grpSpPr>
          <a:xfrm rot="8100000">
            <a:off x="5236391" y="1020469"/>
            <a:ext cx="4761678" cy="4769769"/>
            <a:chOff x="5170488" y="360363"/>
            <a:chExt cx="9342438" cy="9358313"/>
          </a:xfrm>
        </p:grpSpPr>
        <p:sp>
          <p:nvSpPr>
            <p:cNvPr id="557" name="Google Shape;557;p41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41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8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42"/>
          <p:cNvGrpSpPr/>
          <p:nvPr/>
        </p:nvGrpSpPr>
        <p:grpSpPr>
          <a:xfrm>
            <a:off x="2241537" y="237313"/>
            <a:ext cx="4660942" cy="4668862"/>
            <a:chOff x="5170488" y="360363"/>
            <a:chExt cx="9342438" cy="9358313"/>
          </a:xfrm>
        </p:grpSpPr>
        <p:sp>
          <p:nvSpPr>
            <p:cNvPr id="561" name="Google Shape;561;p42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42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135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3" name="Google Shape;563;p42"/>
          <p:cNvSpPr txBox="1"/>
          <p:nvPr>
            <p:ph type="title"/>
          </p:nvPr>
        </p:nvSpPr>
        <p:spPr>
          <a:xfrm>
            <a:off x="2983425" y="884950"/>
            <a:ext cx="3179700" cy="335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ograms">
  <p:cSld name="CUSTOM_10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3"/>
          <p:cNvSpPr txBox="1"/>
          <p:nvPr>
            <p:ph idx="1" type="body"/>
          </p:nvPr>
        </p:nvSpPr>
        <p:spPr>
          <a:xfrm>
            <a:off x="3216750" y="1593500"/>
            <a:ext cx="2106600" cy="8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66" name="Google Shape;566;p43"/>
          <p:cNvSpPr txBox="1"/>
          <p:nvPr>
            <p:ph idx="2" type="body"/>
          </p:nvPr>
        </p:nvSpPr>
        <p:spPr>
          <a:xfrm>
            <a:off x="766025" y="1593500"/>
            <a:ext cx="1935600" cy="8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67" name="Google Shape;567;p43"/>
          <p:cNvSpPr txBox="1"/>
          <p:nvPr>
            <p:ph idx="3" type="body"/>
          </p:nvPr>
        </p:nvSpPr>
        <p:spPr>
          <a:xfrm>
            <a:off x="5791650" y="1593500"/>
            <a:ext cx="2065500" cy="8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68" name="Google Shape;568;p43"/>
          <p:cNvSpPr txBox="1"/>
          <p:nvPr>
            <p:ph idx="4" type="subTitle"/>
          </p:nvPr>
        </p:nvSpPr>
        <p:spPr>
          <a:xfrm>
            <a:off x="3216750" y="1026050"/>
            <a:ext cx="2065500" cy="51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grpSp>
        <p:nvGrpSpPr>
          <p:cNvPr id="569" name="Google Shape;569;p43"/>
          <p:cNvGrpSpPr/>
          <p:nvPr/>
        </p:nvGrpSpPr>
        <p:grpSpPr>
          <a:xfrm>
            <a:off x="766025" y="741075"/>
            <a:ext cx="137700" cy="220550"/>
            <a:chOff x="1982700" y="3348900"/>
            <a:chExt cx="137700" cy="220550"/>
          </a:xfrm>
        </p:grpSpPr>
        <p:sp>
          <p:nvSpPr>
            <p:cNvPr id="570" name="Google Shape;570;p43"/>
            <p:cNvSpPr/>
            <p:nvPr/>
          </p:nvSpPr>
          <p:spPr>
            <a:xfrm>
              <a:off x="1982700" y="3348900"/>
              <a:ext cx="137700" cy="220550"/>
            </a:xfrm>
            <a:custGeom>
              <a:rect b="b" l="l" r="r" t="t"/>
              <a:pathLst>
                <a:path extrusionOk="0" h="8822" w="5508">
                  <a:moveTo>
                    <a:pt x="4764" y="366"/>
                  </a:moveTo>
                  <a:cubicBezTo>
                    <a:pt x="4965" y="366"/>
                    <a:pt x="5129" y="530"/>
                    <a:pt x="5142" y="732"/>
                  </a:cubicBezTo>
                  <a:lnTo>
                    <a:pt x="366" y="732"/>
                  </a:lnTo>
                  <a:cubicBezTo>
                    <a:pt x="366" y="530"/>
                    <a:pt x="530" y="366"/>
                    <a:pt x="744" y="366"/>
                  </a:cubicBezTo>
                  <a:close/>
                  <a:moveTo>
                    <a:pt x="5142" y="1097"/>
                  </a:moveTo>
                  <a:lnTo>
                    <a:pt x="5142" y="7713"/>
                  </a:lnTo>
                  <a:lnTo>
                    <a:pt x="366" y="7713"/>
                  </a:lnTo>
                  <a:lnTo>
                    <a:pt x="366" y="1097"/>
                  </a:lnTo>
                  <a:close/>
                  <a:moveTo>
                    <a:pt x="5142" y="8078"/>
                  </a:moveTo>
                  <a:cubicBezTo>
                    <a:pt x="5129" y="8280"/>
                    <a:pt x="4965" y="8443"/>
                    <a:pt x="4764" y="8443"/>
                  </a:cubicBezTo>
                  <a:lnTo>
                    <a:pt x="744" y="8443"/>
                  </a:lnTo>
                  <a:cubicBezTo>
                    <a:pt x="530" y="8443"/>
                    <a:pt x="366" y="8280"/>
                    <a:pt x="366" y="8078"/>
                  </a:cubicBezTo>
                  <a:close/>
                  <a:moveTo>
                    <a:pt x="744" y="1"/>
                  </a:moveTo>
                  <a:cubicBezTo>
                    <a:pt x="328" y="1"/>
                    <a:pt x="1" y="328"/>
                    <a:pt x="1" y="744"/>
                  </a:cubicBezTo>
                  <a:lnTo>
                    <a:pt x="1" y="8065"/>
                  </a:lnTo>
                  <a:cubicBezTo>
                    <a:pt x="1" y="8481"/>
                    <a:pt x="328" y="8821"/>
                    <a:pt x="744" y="8821"/>
                  </a:cubicBezTo>
                  <a:lnTo>
                    <a:pt x="4764" y="8821"/>
                  </a:lnTo>
                  <a:cubicBezTo>
                    <a:pt x="5167" y="8821"/>
                    <a:pt x="5507" y="8481"/>
                    <a:pt x="5507" y="8065"/>
                  </a:cubicBezTo>
                  <a:lnTo>
                    <a:pt x="5507" y="744"/>
                  </a:lnTo>
                  <a:cubicBezTo>
                    <a:pt x="5507" y="328"/>
                    <a:pt x="5167" y="1"/>
                    <a:pt x="4764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43"/>
            <p:cNvSpPr/>
            <p:nvPr/>
          </p:nvSpPr>
          <p:spPr>
            <a:xfrm>
              <a:off x="2014825" y="3477425"/>
              <a:ext cx="73425" cy="9175"/>
            </a:xfrm>
            <a:custGeom>
              <a:rect b="b" l="l" r="r" t="t"/>
              <a:pathLst>
                <a:path extrusionOk="0" h="367" w="2937">
                  <a:moveTo>
                    <a:pt x="177" y="1"/>
                  </a:moveTo>
                  <a:cubicBezTo>
                    <a:pt x="77" y="1"/>
                    <a:pt x="1" y="77"/>
                    <a:pt x="1" y="177"/>
                  </a:cubicBezTo>
                  <a:cubicBezTo>
                    <a:pt x="1" y="278"/>
                    <a:pt x="77" y="366"/>
                    <a:pt x="177" y="366"/>
                  </a:cubicBezTo>
                  <a:lnTo>
                    <a:pt x="2748" y="366"/>
                  </a:lnTo>
                  <a:cubicBezTo>
                    <a:pt x="2849" y="366"/>
                    <a:pt x="2937" y="278"/>
                    <a:pt x="2937" y="177"/>
                  </a:cubicBezTo>
                  <a:cubicBezTo>
                    <a:pt x="2937" y="77"/>
                    <a:pt x="2849" y="1"/>
                    <a:pt x="2748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43"/>
            <p:cNvSpPr/>
            <p:nvPr/>
          </p:nvSpPr>
          <p:spPr>
            <a:xfrm>
              <a:off x="2014825" y="3495700"/>
              <a:ext cx="73425" cy="9175"/>
            </a:xfrm>
            <a:custGeom>
              <a:rect b="b" l="l" r="r" t="t"/>
              <a:pathLst>
                <a:path extrusionOk="0" h="367" w="2937">
                  <a:moveTo>
                    <a:pt x="177" y="1"/>
                  </a:moveTo>
                  <a:cubicBezTo>
                    <a:pt x="77" y="1"/>
                    <a:pt x="1" y="89"/>
                    <a:pt x="1" y="190"/>
                  </a:cubicBezTo>
                  <a:cubicBezTo>
                    <a:pt x="1" y="291"/>
                    <a:pt x="77" y="366"/>
                    <a:pt x="177" y="366"/>
                  </a:cubicBezTo>
                  <a:lnTo>
                    <a:pt x="2748" y="366"/>
                  </a:lnTo>
                  <a:cubicBezTo>
                    <a:pt x="2849" y="366"/>
                    <a:pt x="2937" y="291"/>
                    <a:pt x="2937" y="190"/>
                  </a:cubicBezTo>
                  <a:cubicBezTo>
                    <a:pt x="2937" y="89"/>
                    <a:pt x="2849" y="1"/>
                    <a:pt x="2748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43"/>
            <p:cNvSpPr/>
            <p:nvPr/>
          </p:nvSpPr>
          <p:spPr>
            <a:xfrm>
              <a:off x="2037825" y="3514300"/>
              <a:ext cx="27450" cy="9150"/>
            </a:xfrm>
            <a:custGeom>
              <a:rect b="b" l="l" r="r" t="t"/>
              <a:pathLst>
                <a:path extrusionOk="0" h="366" w="1098">
                  <a:moveTo>
                    <a:pt x="177" y="0"/>
                  </a:moveTo>
                  <a:cubicBezTo>
                    <a:pt x="76" y="0"/>
                    <a:pt x="1" y="76"/>
                    <a:pt x="1" y="177"/>
                  </a:cubicBezTo>
                  <a:cubicBezTo>
                    <a:pt x="1" y="277"/>
                    <a:pt x="76" y="366"/>
                    <a:pt x="177" y="366"/>
                  </a:cubicBezTo>
                  <a:lnTo>
                    <a:pt x="908" y="366"/>
                  </a:lnTo>
                  <a:cubicBezTo>
                    <a:pt x="1009" y="366"/>
                    <a:pt x="1097" y="277"/>
                    <a:pt x="1097" y="177"/>
                  </a:cubicBezTo>
                  <a:cubicBezTo>
                    <a:pt x="1097" y="76"/>
                    <a:pt x="1009" y="0"/>
                    <a:pt x="908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4" name="Google Shape;574;p43"/>
          <p:cNvGrpSpPr/>
          <p:nvPr/>
        </p:nvGrpSpPr>
        <p:grpSpPr>
          <a:xfrm>
            <a:off x="5791650" y="740700"/>
            <a:ext cx="236300" cy="236300"/>
            <a:chOff x="5554100" y="3341025"/>
            <a:chExt cx="236300" cy="236300"/>
          </a:xfrm>
        </p:grpSpPr>
        <p:sp>
          <p:nvSpPr>
            <p:cNvPr id="575" name="Google Shape;575;p43"/>
            <p:cNvSpPr/>
            <p:nvPr/>
          </p:nvSpPr>
          <p:spPr>
            <a:xfrm>
              <a:off x="5633500" y="3434900"/>
              <a:ext cx="77500" cy="9475"/>
            </a:xfrm>
            <a:custGeom>
              <a:rect b="b" l="l" r="r" t="t"/>
              <a:pathLst>
                <a:path extrusionOk="0" h="379" w="3100">
                  <a:moveTo>
                    <a:pt x="189" y="1"/>
                  </a:moveTo>
                  <a:cubicBezTo>
                    <a:pt x="88" y="1"/>
                    <a:pt x="0" y="76"/>
                    <a:pt x="0" y="190"/>
                  </a:cubicBezTo>
                  <a:cubicBezTo>
                    <a:pt x="0" y="291"/>
                    <a:pt x="88" y="379"/>
                    <a:pt x="189" y="379"/>
                  </a:cubicBezTo>
                  <a:lnTo>
                    <a:pt x="2911" y="379"/>
                  </a:lnTo>
                  <a:cubicBezTo>
                    <a:pt x="3012" y="379"/>
                    <a:pt x="3100" y="291"/>
                    <a:pt x="3100" y="190"/>
                  </a:cubicBezTo>
                  <a:cubicBezTo>
                    <a:pt x="3100" y="76"/>
                    <a:pt x="3012" y="1"/>
                    <a:pt x="291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5633500" y="3454125"/>
              <a:ext cx="77500" cy="9800"/>
            </a:xfrm>
            <a:custGeom>
              <a:rect b="b" l="l" r="r" t="t"/>
              <a:pathLst>
                <a:path extrusionOk="0" h="392" w="3100">
                  <a:moveTo>
                    <a:pt x="189" y="0"/>
                  </a:moveTo>
                  <a:cubicBezTo>
                    <a:pt x="88" y="0"/>
                    <a:pt x="0" y="89"/>
                    <a:pt x="0" y="202"/>
                  </a:cubicBezTo>
                  <a:cubicBezTo>
                    <a:pt x="0" y="303"/>
                    <a:pt x="88" y="391"/>
                    <a:pt x="189" y="391"/>
                  </a:cubicBezTo>
                  <a:lnTo>
                    <a:pt x="2911" y="391"/>
                  </a:lnTo>
                  <a:cubicBezTo>
                    <a:pt x="3012" y="391"/>
                    <a:pt x="3100" y="303"/>
                    <a:pt x="3100" y="202"/>
                  </a:cubicBezTo>
                  <a:cubicBezTo>
                    <a:pt x="3100" y="89"/>
                    <a:pt x="3012" y="0"/>
                    <a:pt x="291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5657750" y="3473650"/>
              <a:ext cx="29000" cy="9475"/>
            </a:xfrm>
            <a:custGeom>
              <a:rect b="b" l="l" r="r" t="t"/>
              <a:pathLst>
                <a:path extrusionOk="0" h="379" w="1160">
                  <a:moveTo>
                    <a:pt x="189" y="1"/>
                  </a:moveTo>
                  <a:cubicBezTo>
                    <a:pt x="89" y="1"/>
                    <a:pt x="0" y="89"/>
                    <a:pt x="0" y="190"/>
                  </a:cubicBezTo>
                  <a:cubicBezTo>
                    <a:pt x="0" y="303"/>
                    <a:pt x="89" y="379"/>
                    <a:pt x="189" y="379"/>
                  </a:cubicBezTo>
                  <a:lnTo>
                    <a:pt x="971" y="379"/>
                  </a:lnTo>
                  <a:cubicBezTo>
                    <a:pt x="1072" y="379"/>
                    <a:pt x="1160" y="303"/>
                    <a:pt x="1160" y="190"/>
                  </a:cubicBezTo>
                  <a:cubicBezTo>
                    <a:pt x="1160" y="89"/>
                    <a:pt x="1072" y="1"/>
                    <a:pt x="97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5554100" y="3341025"/>
              <a:ext cx="236300" cy="236300"/>
            </a:xfrm>
            <a:custGeom>
              <a:rect b="b" l="l" r="r" t="t"/>
              <a:pathLst>
                <a:path extrusionOk="0" h="9452" w="9452">
                  <a:moveTo>
                    <a:pt x="4726" y="379"/>
                  </a:moveTo>
                  <a:cubicBezTo>
                    <a:pt x="4928" y="379"/>
                    <a:pt x="5104" y="543"/>
                    <a:pt x="5104" y="744"/>
                  </a:cubicBezTo>
                  <a:cubicBezTo>
                    <a:pt x="5104" y="958"/>
                    <a:pt x="4928" y="1122"/>
                    <a:pt x="4726" y="1122"/>
                  </a:cubicBezTo>
                  <a:cubicBezTo>
                    <a:pt x="4524" y="1122"/>
                    <a:pt x="4348" y="958"/>
                    <a:pt x="4348" y="744"/>
                  </a:cubicBezTo>
                  <a:cubicBezTo>
                    <a:pt x="4348" y="543"/>
                    <a:pt x="4524" y="379"/>
                    <a:pt x="4726" y="379"/>
                  </a:cubicBezTo>
                  <a:close/>
                  <a:moveTo>
                    <a:pt x="1916" y="1538"/>
                  </a:moveTo>
                  <a:cubicBezTo>
                    <a:pt x="2017" y="1538"/>
                    <a:pt x="2118" y="1576"/>
                    <a:pt x="2181" y="1651"/>
                  </a:cubicBezTo>
                  <a:cubicBezTo>
                    <a:pt x="2332" y="1790"/>
                    <a:pt x="2332" y="2030"/>
                    <a:pt x="2181" y="2181"/>
                  </a:cubicBezTo>
                  <a:cubicBezTo>
                    <a:pt x="2111" y="2250"/>
                    <a:pt x="2017" y="2285"/>
                    <a:pt x="1921" y="2285"/>
                  </a:cubicBezTo>
                  <a:cubicBezTo>
                    <a:pt x="1825" y="2285"/>
                    <a:pt x="1727" y="2250"/>
                    <a:pt x="1651" y="2181"/>
                  </a:cubicBezTo>
                  <a:cubicBezTo>
                    <a:pt x="1588" y="2105"/>
                    <a:pt x="1551" y="2017"/>
                    <a:pt x="1551" y="1916"/>
                  </a:cubicBezTo>
                  <a:cubicBezTo>
                    <a:pt x="1551" y="1815"/>
                    <a:pt x="1588" y="1714"/>
                    <a:pt x="1651" y="1651"/>
                  </a:cubicBezTo>
                  <a:cubicBezTo>
                    <a:pt x="1727" y="1576"/>
                    <a:pt x="1815" y="1538"/>
                    <a:pt x="1916" y="1538"/>
                  </a:cubicBezTo>
                  <a:close/>
                  <a:moveTo>
                    <a:pt x="7536" y="1538"/>
                  </a:moveTo>
                  <a:cubicBezTo>
                    <a:pt x="7637" y="1538"/>
                    <a:pt x="7725" y="1576"/>
                    <a:pt x="7801" y="1651"/>
                  </a:cubicBezTo>
                  <a:cubicBezTo>
                    <a:pt x="7939" y="1790"/>
                    <a:pt x="7939" y="2030"/>
                    <a:pt x="7801" y="2181"/>
                  </a:cubicBezTo>
                  <a:cubicBezTo>
                    <a:pt x="7725" y="2250"/>
                    <a:pt x="7627" y="2285"/>
                    <a:pt x="7531" y="2285"/>
                  </a:cubicBezTo>
                  <a:cubicBezTo>
                    <a:pt x="7435" y="2285"/>
                    <a:pt x="7341" y="2250"/>
                    <a:pt x="7271" y="2181"/>
                  </a:cubicBezTo>
                  <a:cubicBezTo>
                    <a:pt x="7196" y="2105"/>
                    <a:pt x="7158" y="2017"/>
                    <a:pt x="7158" y="1916"/>
                  </a:cubicBezTo>
                  <a:cubicBezTo>
                    <a:pt x="7158" y="1815"/>
                    <a:pt x="7196" y="1714"/>
                    <a:pt x="7271" y="1651"/>
                  </a:cubicBezTo>
                  <a:cubicBezTo>
                    <a:pt x="7334" y="1576"/>
                    <a:pt x="7435" y="1538"/>
                    <a:pt x="7536" y="1538"/>
                  </a:cubicBezTo>
                  <a:close/>
                  <a:moveTo>
                    <a:pt x="757" y="4348"/>
                  </a:moveTo>
                  <a:cubicBezTo>
                    <a:pt x="958" y="4348"/>
                    <a:pt x="1135" y="4512"/>
                    <a:pt x="1135" y="4726"/>
                  </a:cubicBezTo>
                  <a:cubicBezTo>
                    <a:pt x="1135" y="4928"/>
                    <a:pt x="958" y="5092"/>
                    <a:pt x="757" y="5092"/>
                  </a:cubicBezTo>
                  <a:cubicBezTo>
                    <a:pt x="555" y="5092"/>
                    <a:pt x="379" y="4928"/>
                    <a:pt x="379" y="4726"/>
                  </a:cubicBezTo>
                  <a:cubicBezTo>
                    <a:pt x="379" y="4512"/>
                    <a:pt x="555" y="4348"/>
                    <a:pt x="757" y="4348"/>
                  </a:cubicBezTo>
                  <a:close/>
                  <a:moveTo>
                    <a:pt x="8695" y="4348"/>
                  </a:moveTo>
                  <a:cubicBezTo>
                    <a:pt x="8910" y="4348"/>
                    <a:pt x="9073" y="4512"/>
                    <a:pt x="9073" y="4726"/>
                  </a:cubicBezTo>
                  <a:cubicBezTo>
                    <a:pt x="9073" y="4928"/>
                    <a:pt x="8910" y="5092"/>
                    <a:pt x="8695" y="5092"/>
                  </a:cubicBezTo>
                  <a:cubicBezTo>
                    <a:pt x="8494" y="5092"/>
                    <a:pt x="8317" y="4928"/>
                    <a:pt x="8317" y="4726"/>
                  </a:cubicBezTo>
                  <a:cubicBezTo>
                    <a:pt x="8317" y="4512"/>
                    <a:pt x="8494" y="4348"/>
                    <a:pt x="8695" y="4348"/>
                  </a:cubicBezTo>
                  <a:close/>
                  <a:moveTo>
                    <a:pt x="4726" y="2382"/>
                  </a:moveTo>
                  <a:cubicBezTo>
                    <a:pt x="6024" y="2382"/>
                    <a:pt x="7070" y="3428"/>
                    <a:pt x="7070" y="4726"/>
                  </a:cubicBezTo>
                  <a:cubicBezTo>
                    <a:pt x="7070" y="6011"/>
                    <a:pt x="6024" y="7057"/>
                    <a:pt x="4726" y="7057"/>
                  </a:cubicBezTo>
                  <a:cubicBezTo>
                    <a:pt x="3441" y="7057"/>
                    <a:pt x="2382" y="6011"/>
                    <a:pt x="2382" y="4726"/>
                  </a:cubicBezTo>
                  <a:cubicBezTo>
                    <a:pt x="2382" y="3428"/>
                    <a:pt x="3441" y="2382"/>
                    <a:pt x="4726" y="2382"/>
                  </a:cubicBezTo>
                  <a:close/>
                  <a:moveTo>
                    <a:pt x="1921" y="7155"/>
                  </a:moveTo>
                  <a:cubicBezTo>
                    <a:pt x="2017" y="7155"/>
                    <a:pt x="2111" y="7190"/>
                    <a:pt x="2181" y="7259"/>
                  </a:cubicBezTo>
                  <a:cubicBezTo>
                    <a:pt x="2256" y="7334"/>
                    <a:pt x="2294" y="7423"/>
                    <a:pt x="2294" y="7523"/>
                  </a:cubicBezTo>
                  <a:cubicBezTo>
                    <a:pt x="2294" y="7624"/>
                    <a:pt x="2256" y="7725"/>
                    <a:pt x="2181" y="7788"/>
                  </a:cubicBezTo>
                  <a:cubicBezTo>
                    <a:pt x="2111" y="7864"/>
                    <a:pt x="2017" y="7902"/>
                    <a:pt x="1921" y="7902"/>
                  </a:cubicBezTo>
                  <a:cubicBezTo>
                    <a:pt x="1825" y="7902"/>
                    <a:pt x="1727" y="7864"/>
                    <a:pt x="1651" y="7788"/>
                  </a:cubicBezTo>
                  <a:cubicBezTo>
                    <a:pt x="1513" y="7649"/>
                    <a:pt x="1513" y="7410"/>
                    <a:pt x="1651" y="7259"/>
                  </a:cubicBezTo>
                  <a:cubicBezTo>
                    <a:pt x="1727" y="7190"/>
                    <a:pt x="1825" y="7155"/>
                    <a:pt x="1921" y="7155"/>
                  </a:cubicBezTo>
                  <a:close/>
                  <a:moveTo>
                    <a:pt x="7531" y="7155"/>
                  </a:moveTo>
                  <a:cubicBezTo>
                    <a:pt x="7627" y="7155"/>
                    <a:pt x="7725" y="7190"/>
                    <a:pt x="7801" y="7259"/>
                  </a:cubicBezTo>
                  <a:cubicBezTo>
                    <a:pt x="7864" y="7334"/>
                    <a:pt x="7914" y="7423"/>
                    <a:pt x="7914" y="7523"/>
                  </a:cubicBezTo>
                  <a:cubicBezTo>
                    <a:pt x="7914" y="7624"/>
                    <a:pt x="7864" y="7725"/>
                    <a:pt x="7801" y="7788"/>
                  </a:cubicBezTo>
                  <a:cubicBezTo>
                    <a:pt x="7725" y="7864"/>
                    <a:pt x="7627" y="7902"/>
                    <a:pt x="7531" y="7902"/>
                  </a:cubicBezTo>
                  <a:cubicBezTo>
                    <a:pt x="7435" y="7902"/>
                    <a:pt x="7341" y="7864"/>
                    <a:pt x="7271" y="7788"/>
                  </a:cubicBezTo>
                  <a:cubicBezTo>
                    <a:pt x="7120" y="7649"/>
                    <a:pt x="7120" y="7410"/>
                    <a:pt x="7271" y="7259"/>
                  </a:cubicBezTo>
                  <a:cubicBezTo>
                    <a:pt x="7341" y="7190"/>
                    <a:pt x="7435" y="7155"/>
                    <a:pt x="7531" y="7155"/>
                  </a:cubicBezTo>
                  <a:close/>
                  <a:moveTo>
                    <a:pt x="4726" y="8317"/>
                  </a:moveTo>
                  <a:cubicBezTo>
                    <a:pt x="4928" y="8317"/>
                    <a:pt x="5104" y="8481"/>
                    <a:pt x="5104" y="8695"/>
                  </a:cubicBezTo>
                  <a:cubicBezTo>
                    <a:pt x="5104" y="8897"/>
                    <a:pt x="4928" y="9061"/>
                    <a:pt x="4726" y="9061"/>
                  </a:cubicBezTo>
                  <a:cubicBezTo>
                    <a:pt x="4524" y="9061"/>
                    <a:pt x="4348" y="8897"/>
                    <a:pt x="4348" y="8695"/>
                  </a:cubicBezTo>
                  <a:cubicBezTo>
                    <a:pt x="4348" y="8481"/>
                    <a:pt x="4524" y="8317"/>
                    <a:pt x="4726" y="8317"/>
                  </a:cubicBezTo>
                  <a:close/>
                  <a:moveTo>
                    <a:pt x="4726" y="1"/>
                  </a:moveTo>
                  <a:cubicBezTo>
                    <a:pt x="4310" y="1"/>
                    <a:pt x="3970" y="328"/>
                    <a:pt x="3970" y="744"/>
                  </a:cubicBezTo>
                  <a:cubicBezTo>
                    <a:pt x="3970" y="1097"/>
                    <a:pt x="4209" y="1399"/>
                    <a:pt x="4537" y="1475"/>
                  </a:cubicBezTo>
                  <a:lnTo>
                    <a:pt x="4537" y="2004"/>
                  </a:lnTo>
                  <a:cubicBezTo>
                    <a:pt x="3932" y="2042"/>
                    <a:pt x="3378" y="2294"/>
                    <a:pt x="2937" y="2672"/>
                  </a:cubicBezTo>
                  <a:lnTo>
                    <a:pt x="2571" y="2294"/>
                  </a:lnTo>
                  <a:cubicBezTo>
                    <a:pt x="2735" y="2004"/>
                    <a:pt x="2697" y="1626"/>
                    <a:pt x="2458" y="1374"/>
                  </a:cubicBezTo>
                  <a:cubicBezTo>
                    <a:pt x="2307" y="1229"/>
                    <a:pt x="2111" y="1157"/>
                    <a:pt x="1918" y="1157"/>
                  </a:cubicBezTo>
                  <a:cubicBezTo>
                    <a:pt x="1724" y="1157"/>
                    <a:pt x="1532" y="1229"/>
                    <a:pt x="1387" y="1374"/>
                  </a:cubicBezTo>
                  <a:cubicBezTo>
                    <a:pt x="1097" y="1677"/>
                    <a:pt x="1097" y="2156"/>
                    <a:pt x="1387" y="2445"/>
                  </a:cubicBezTo>
                  <a:cubicBezTo>
                    <a:pt x="1525" y="2584"/>
                    <a:pt x="1714" y="2672"/>
                    <a:pt x="1916" y="2672"/>
                  </a:cubicBezTo>
                  <a:cubicBezTo>
                    <a:pt x="2055" y="2672"/>
                    <a:pt x="2181" y="2634"/>
                    <a:pt x="2307" y="2559"/>
                  </a:cubicBezTo>
                  <a:lnTo>
                    <a:pt x="2672" y="2937"/>
                  </a:lnTo>
                  <a:cubicBezTo>
                    <a:pt x="2294" y="3365"/>
                    <a:pt x="2055" y="3920"/>
                    <a:pt x="2017" y="4524"/>
                  </a:cubicBezTo>
                  <a:lnTo>
                    <a:pt x="1488" y="4524"/>
                  </a:lnTo>
                  <a:cubicBezTo>
                    <a:pt x="1399" y="4209"/>
                    <a:pt x="1110" y="3970"/>
                    <a:pt x="757" y="3970"/>
                  </a:cubicBezTo>
                  <a:cubicBezTo>
                    <a:pt x="341" y="3970"/>
                    <a:pt x="1" y="4298"/>
                    <a:pt x="1" y="4713"/>
                  </a:cubicBezTo>
                  <a:cubicBezTo>
                    <a:pt x="1" y="5142"/>
                    <a:pt x="341" y="5470"/>
                    <a:pt x="757" y="5470"/>
                  </a:cubicBezTo>
                  <a:cubicBezTo>
                    <a:pt x="1110" y="5470"/>
                    <a:pt x="1399" y="5230"/>
                    <a:pt x="1488" y="4915"/>
                  </a:cubicBezTo>
                  <a:lnTo>
                    <a:pt x="2017" y="4915"/>
                  </a:lnTo>
                  <a:cubicBezTo>
                    <a:pt x="2055" y="5520"/>
                    <a:pt x="2294" y="6074"/>
                    <a:pt x="2672" y="6503"/>
                  </a:cubicBezTo>
                  <a:lnTo>
                    <a:pt x="2307" y="6881"/>
                  </a:lnTo>
                  <a:cubicBezTo>
                    <a:pt x="2187" y="6808"/>
                    <a:pt x="2053" y="6772"/>
                    <a:pt x="1919" y="6772"/>
                  </a:cubicBezTo>
                  <a:cubicBezTo>
                    <a:pt x="1727" y="6772"/>
                    <a:pt x="1535" y="6846"/>
                    <a:pt x="1387" y="6994"/>
                  </a:cubicBezTo>
                  <a:cubicBezTo>
                    <a:pt x="1097" y="7284"/>
                    <a:pt x="1097" y="7763"/>
                    <a:pt x="1387" y="8065"/>
                  </a:cubicBezTo>
                  <a:cubicBezTo>
                    <a:pt x="1525" y="8204"/>
                    <a:pt x="1714" y="8280"/>
                    <a:pt x="1916" y="8280"/>
                  </a:cubicBezTo>
                  <a:cubicBezTo>
                    <a:pt x="2118" y="8280"/>
                    <a:pt x="2307" y="8204"/>
                    <a:pt x="2458" y="8065"/>
                  </a:cubicBezTo>
                  <a:cubicBezTo>
                    <a:pt x="2697" y="7813"/>
                    <a:pt x="2735" y="7435"/>
                    <a:pt x="2571" y="7145"/>
                  </a:cubicBezTo>
                  <a:lnTo>
                    <a:pt x="2937" y="6780"/>
                  </a:lnTo>
                  <a:cubicBezTo>
                    <a:pt x="3378" y="7145"/>
                    <a:pt x="3932" y="7397"/>
                    <a:pt x="4537" y="7435"/>
                  </a:cubicBezTo>
                  <a:lnTo>
                    <a:pt x="4537" y="7965"/>
                  </a:lnTo>
                  <a:cubicBezTo>
                    <a:pt x="4209" y="8040"/>
                    <a:pt x="3970" y="8343"/>
                    <a:pt x="3970" y="8695"/>
                  </a:cubicBezTo>
                  <a:cubicBezTo>
                    <a:pt x="3970" y="9111"/>
                    <a:pt x="4310" y="9451"/>
                    <a:pt x="4726" y="9451"/>
                  </a:cubicBezTo>
                  <a:cubicBezTo>
                    <a:pt x="5142" y="9451"/>
                    <a:pt x="5482" y="9111"/>
                    <a:pt x="5482" y="8695"/>
                  </a:cubicBezTo>
                  <a:cubicBezTo>
                    <a:pt x="5482" y="8343"/>
                    <a:pt x="5243" y="8040"/>
                    <a:pt x="4915" y="7965"/>
                  </a:cubicBezTo>
                  <a:lnTo>
                    <a:pt x="4915" y="7435"/>
                  </a:lnTo>
                  <a:cubicBezTo>
                    <a:pt x="5520" y="7397"/>
                    <a:pt x="6074" y="7145"/>
                    <a:pt x="6515" y="6780"/>
                  </a:cubicBezTo>
                  <a:lnTo>
                    <a:pt x="6881" y="7145"/>
                  </a:lnTo>
                  <a:cubicBezTo>
                    <a:pt x="6717" y="7435"/>
                    <a:pt x="6755" y="7813"/>
                    <a:pt x="6994" y="8065"/>
                  </a:cubicBezTo>
                  <a:cubicBezTo>
                    <a:pt x="7145" y="8204"/>
                    <a:pt x="7334" y="8280"/>
                    <a:pt x="7536" y="8280"/>
                  </a:cubicBezTo>
                  <a:cubicBezTo>
                    <a:pt x="7738" y="8280"/>
                    <a:pt x="7927" y="8204"/>
                    <a:pt x="8065" y="8065"/>
                  </a:cubicBezTo>
                  <a:cubicBezTo>
                    <a:pt x="8368" y="7763"/>
                    <a:pt x="8368" y="7284"/>
                    <a:pt x="8065" y="6994"/>
                  </a:cubicBezTo>
                  <a:cubicBezTo>
                    <a:pt x="7924" y="6846"/>
                    <a:pt x="7731" y="6772"/>
                    <a:pt x="7540" y="6772"/>
                  </a:cubicBezTo>
                  <a:cubicBezTo>
                    <a:pt x="7406" y="6772"/>
                    <a:pt x="7272" y="6808"/>
                    <a:pt x="7158" y="6881"/>
                  </a:cubicBezTo>
                  <a:lnTo>
                    <a:pt x="6780" y="6503"/>
                  </a:lnTo>
                  <a:cubicBezTo>
                    <a:pt x="7158" y="6074"/>
                    <a:pt x="7397" y="5520"/>
                    <a:pt x="7448" y="4915"/>
                  </a:cubicBezTo>
                  <a:lnTo>
                    <a:pt x="7964" y="4915"/>
                  </a:lnTo>
                  <a:cubicBezTo>
                    <a:pt x="8053" y="5230"/>
                    <a:pt x="8343" y="5470"/>
                    <a:pt x="8695" y="5470"/>
                  </a:cubicBezTo>
                  <a:cubicBezTo>
                    <a:pt x="9111" y="5470"/>
                    <a:pt x="9451" y="5142"/>
                    <a:pt x="9451" y="4726"/>
                  </a:cubicBezTo>
                  <a:cubicBezTo>
                    <a:pt x="9451" y="4298"/>
                    <a:pt x="9111" y="3970"/>
                    <a:pt x="8695" y="3970"/>
                  </a:cubicBezTo>
                  <a:cubicBezTo>
                    <a:pt x="8343" y="3970"/>
                    <a:pt x="8053" y="4209"/>
                    <a:pt x="7964" y="4524"/>
                  </a:cubicBezTo>
                  <a:lnTo>
                    <a:pt x="7448" y="4524"/>
                  </a:lnTo>
                  <a:cubicBezTo>
                    <a:pt x="7397" y="3920"/>
                    <a:pt x="7158" y="3365"/>
                    <a:pt x="6780" y="2937"/>
                  </a:cubicBezTo>
                  <a:lnTo>
                    <a:pt x="7158" y="2559"/>
                  </a:lnTo>
                  <a:cubicBezTo>
                    <a:pt x="7271" y="2634"/>
                    <a:pt x="7397" y="2672"/>
                    <a:pt x="7536" y="2672"/>
                  </a:cubicBezTo>
                  <a:cubicBezTo>
                    <a:pt x="7738" y="2672"/>
                    <a:pt x="7927" y="2584"/>
                    <a:pt x="8065" y="2445"/>
                  </a:cubicBezTo>
                  <a:cubicBezTo>
                    <a:pt x="8368" y="2156"/>
                    <a:pt x="8368" y="1677"/>
                    <a:pt x="8065" y="1374"/>
                  </a:cubicBezTo>
                  <a:cubicBezTo>
                    <a:pt x="7920" y="1229"/>
                    <a:pt x="7728" y="1157"/>
                    <a:pt x="7536" y="1157"/>
                  </a:cubicBezTo>
                  <a:cubicBezTo>
                    <a:pt x="7344" y="1157"/>
                    <a:pt x="7152" y="1229"/>
                    <a:pt x="7007" y="1374"/>
                  </a:cubicBezTo>
                  <a:cubicBezTo>
                    <a:pt x="6755" y="1626"/>
                    <a:pt x="6717" y="2004"/>
                    <a:pt x="6881" y="2294"/>
                  </a:cubicBezTo>
                  <a:lnTo>
                    <a:pt x="6515" y="2672"/>
                  </a:lnTo>
                  <a:cubicBezTo>
                    <a:pt x="6074" y="2294"/>
                    <a:pt x="5520" y="2042"/>
                    <a:pt x="4915" y="2004"/>
                  </a:cubicBezTo>
                  <a:lnTo>
                    <a:pt x="4915" y="1475"/>
                  </a:lnTo>
                  <a:cubicBezTo>
                    <a:pt x="5243" y="1399"/>
                    <a:pt x="5482" y="1097"/>
                    <a:pt x="5482" y="744"/>
                  </a:cubicBezTo>
                  <a:cubicBezTo>
                    <a:pt x="5482" y="328"/>
                    <a:pt x="5142" y="1"/>
                    <a:pt x="4726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79" name="Google Shape;579;p43"/>
          <p:cNvGrpSpPr/>
          <p:nvPr/>
        </p:nvGrpSpPr>
        <p:grpSpPr>
          <a:xfrm>
            <a:off x="766025" y="2822025"/>
            <a:ext cx="244175" cy="208900"/>
            <a:chOff x="1982700" y="5179800"/>
            <a:chExt cx="244175" cy="208900"/>
          </a:xfrm>
        </p:grpSpPr>
        <p:sp>
          <p:nvSpPr>
            <p:cNvPr id="580" name="Google Shape;580;p43"/>
            <p:cNvSpPr/>
            <p:nvPr/>
          </p:nvSpPr>
          <p:spPr>
            <a:xfrm>
              <a:off x="1982700" y="5179800"/>
              <a:ext cx="244175" cy="208900"/>
            </a:xfrm>
            <a:custGeom>
              <a:rect b="b" l="l" r="r" t="t"/>
              <a:pathLst>
                <a:path extrusionOk="0" h="8356" w="9767">
                  <a:moveTo>
                    <a:pt x="9350" y="404"/>
                  </a:moveTo>
                  <a:lnTo>
                    <a:pt x="9350" y="4487"/>
                  </a:lnTo>
                  <a:lnTo>
                    <a:pt x="7120" y="4487"/>
                  </a:lnTo>
                  <a:lnTo>
                    <a:pt x="7120" y="3668"/>
                  </a:lnTo>
                  <a:cubicBezTo>
                    <a:pt x="7120" y="3554"/>
                    <a:pt x="7019" y="3466"/>
                    <a:pt x="6906" y="3466"/>
                  </a:cubicBezTo>
                  <a:lnTo>
                    <a:pt x="3050" y="3466"/>
                  </a:lnTo>
                  <a:lnTo>
                    <a:pt x="3050" y="404"/>
                  </a:lnTo>
                  <a:close/>
                  <a:moveTo>
                    <a:pt x="6704" y="3869"/>
                  </a:moveTo>
                  <a:lnTo>
                    <a:pt x="6704" y="7939"/>
                  </a:lnTo>
                  <a:lnTo>
                    <a:pt x="404" y="7939"/>
                  </a:lnTo>
                  <a:lnTo>
                    <a:pt x="404" y="3869"/>
                  </a:lnTo>
                  <a:close/>
                  <a:moveTo>
                    <a:pt x="2848" y="1"/>
                  </a:moveTo>
                  <a:cubicBezTo>
                    <a:pt x="2735" y="1"/>
                    <a:pt x="2634" y="89"/>
                    <a:pt x="2634" y="202"/>
                  </a:cubicBezTo>
                  <a:lnTo>
                    <a:pt x="2634" y="3466"/>
                  </a:lnTo>
                  <a:lnTo>
                    <a:pt x="202" y="3466"/>
                  </a:lnTo>
                  <a:cubicBezTo>
                    <a:pt x="89" y="3466"/>
                    <a:pt x="1" y="3554"/>
                    <a:pt x="1" y="3668"/>
                  </a:cubicBezTo>
                  <a:lnTo>
                    <a:pt x="1" y="8141"/>
                  </a:lnTo>
                  <a:cubicBezTo>
                    <a:pt x="1" y="8254"/>
                    <a:pt x="89" y="8343"/>
                    <a:pt x="190" y="8355"/>
                  </a:cubicBezTo>
                  <a:lnTo>
                    <a:pt x="6906" y="8355"/>
                  </a:lnTo>
                  <a:cubicBezTo>
                    <a:pt x="7019" y="8355"/>
                    <a:pt x="7120" y="8254"/>
                    <a:pt x="7120" y="8141"/>
                  </a:cubicBezTo>
                  <a:lnTo>
                    <a:pt x="7120" y="4890"/>
                  </a:lnTo>
                  <a:lnTo>
                    <a:pt x="7435" y="4890"/>
                  </a:lnTo>
                  <a:lnTo>
                    <a:pt x="7460" y="4903"/>
                  </a:lnTo>
                  <a:lnTo>
                    <a:pt x="7460" y="4890"/>
                  </a:lnTo>
                  <a:lnTo>
                    <a:pt x="9552" y="4890"/>
                  </a:lnTo>
                  <a:cubicBezTo>
                    <a:pt x="9666" y="4890"/>
                    <a:pt x="9766" y="4802"/>
                    <a:pt x="9766" y="4688"/>
                  </a:cubicBezTo>
                  <a:lnTo>
                    <a:pt x="9766" y="202"/>
                  </a:lnTo>
                  <a:cubicBezTo>
                    <a:pt x="9766" y="89"/>
                    <a:pt x="9666" y="1"/>
                    <a:pt x="9552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43"/>
            <p:cNvSpPr/>
            <p:nvPr/>
          </p:nvSpPr>
          <p:spPr>
            <a:xfrm>
              <a:off x="2039100" y="5291950"/>
              <a:ext cx="86325" cy="10100"/>
            </a:xfrm>
            <a:custGeom>
              <a:rect b="b" l="l" r="r" t="t"/>
              <a:pathLst>
                <a:path extrusionOk="0" h="404" w="3453">
                  <a:moveTo>
                    <a:pt x="202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16"/>
                    <a:pt x="88" y="404"/>
                    <a:pt x="202" y="404"/>
                  </a:cubicBezTo>
                  <a:lnTo>
                    <a:pt x="3251" y="404"/>
                  </a:lnTo>
                  <a:cubicBezTo>
                    <a:pt x="3365" y="404"/>
                    <a:pt x="3453" y="316"/>
                    <a:pt x="3453" y="202"/>
                  </a:cubicBezTo>
                  <a:cubicBezTo>
                    <a:pt x="3453" y="89"/>
                    <a:pt x="3365" y="1"/>
                    <a:pt x="325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43"/>
            <p:cNvSpPr/>
            <p:nvPr/>
          </p:nvSpPr>
          <p:spPr>
            <a:xfrm>
              <a:off x="2039100" y="5312125"/>
              <a:ext cx="86325" cy="10400"/>
            </a:xfrm>
            <a:custGeom>
              <a:rect b="b" l="l" r="r" t="t"/>
              <a:pathLst>
                <a:path extrusionOk="0" h="416" w="3453">
                  <a:moveTo>
                    <a:pt x="202" y="0"/>
                  </a:moveTo>
                  <a:cubicBezTo>
                    <a:pt x="88" y="0"/>
                    <a:pt x="0" y="88"/>
                    <a:pt x="0" y="202"/>
                  </a:cubicBezTo>
                  <a:cubicBezTo>
                    <a:pt x="0" y="315"/>
                    <a:pt x="88" y="416"/>
                    <a:pt x="202" y="416"/>
                  </a:cubicBezTo>
                  <a:lnTo>
                    <a:pt x="3251" y="416"/>
                  </a:lnTo>
                  <a:cubicBezTo>
                    <a:pt x="3365" y="416"/>
                    <a:pt x="3453" y="315"/>
                    <a:pt x="3453" y="202"/>
                  </a:cubicBezTo>
                  <a:cubicBezTo>
                    <a:pt x="3453" y="88"/>
                    <a:pt x="3365" y="0"/>
                    <a:pt x="325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43"/>
            <p:cNvSpPr/>
            <p:nvPr/>
          </p:nvSpPr>
          <p:spPr>
            <a:xfrm>
              <a:off x="2039100" y="5332600"/>
              <a:ext cx="86325" cy="10100"/>
            </a:xfrm>
            <a:custGeom>
              <a:rect b="b" l="l" r="r" t="t"/>
              <a:pathLst>
                <a:path extrusionOk="0" h="404" w="3453">
                  <a:moveTo>
                    <a:pt x="202" y="0"/>
                  </a:moveTo>
                  <a:cubicBezTo>
                    <a:pt x="88" y="0"/>
                    <a:pt x="0" y="88"/>
                    <a:pt x="0" y="202"/>
                  </a:cubicBezTo>
                  <a:cubicBezTo>
                    <a:pt x="0" y="315"/>
                    <a:pt x="88" y="403"/>
                    <a:pt x="202" y="403"/>
                  </a:cubicBezTo>
                  <a:lnTo>
                    <a:pt x="3251" y="403"/>
                  </a:lnTo>
                  <a:cubicBezTo>
                    <a:pt x="3365" y="403"/>
                    <a:pt x="3453" y="315"/>
                    <a:pt x="3453" y="202"/>
                  </a:cubicBezTo>
                  <a:cubicBezTo>
                    <a:pt x="3453" y="88"/>
                    <a:pt x="3365" y="0"/>
                    <a:pt x="325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43"/>
            <p:cNvSpPr/>
            <p:nvPr/>
          </p:nvSpPr>
          <p:spPr>
            <a:xfrm>
              <a:off x="2039100" y="5352750"/>
              <a:ext cx="86325" cy="10425"/>
            </a:xfrm>
            <a:custGeom>
              <a:rect b="b" l="l" r="r" t="t"/>
              <a:pathLst>
                <a:path extrusionOk="0" h="417" w="3453">
                  <a:moveTo>
                    <a:pt x="202" y="1"/>
                  </a:moveTo>
                  <a:cubicBezTo>
                    <a:pt x="88" y="1"/>
                    <a:pt x="0" y="101"/>
                    <a:pt x="0" y="215"/>
                  </a:cubicBezTo>
                  <a:cubicBezTo>
                    <a:pt x="0" y="328"/>
                    <a:pt x="88" y="417"/>
                    <a:pt x="202" y="417"/>
                  </a:cubicBezTo>
                  <a:lnTo>
                    <a:pt x="3251" y="417"/>
                  </a:lnTo>
                  <a:cubicBezTo>
                    <a:pt x="3365" y="417"/>
                    <a:pt x="3453" y="328"/>
                    <a:pt x="3453" y="215"/>
                  </a:cubicBezTo>
                  <a:cubicBezTo>
                    <a:pt x="3453" y="101"/>
                    <a:pt x="3365" y="1"/>
                    <a:pt x="325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43"/>
            <p:cNvSpPr/>
            <p:nvPr/>
          </p:nvSpPr>
          <p:spPr>
            <a:xfrm>
              <a:off x="2017675" y="5291950"/>
              <a:ext cx="10425" cy="10100"/>
            </a:xfrm>
            <a:custGeom>
              <a:rect b="b" l="l" r="r" t="t"/>
              <a:pathLst>
                <a:path extrusionOk="0" h="404" w="417">
                  <a:moveTo>
                    <a:pt x="202" y="1"/>
                  </a:moveTo>
                  <a:cubicBezTo>
                    <a:pt x="89" y="1"/>
                    <a:pt x="0" y="89"/>
                    <a:pt x="0" y="202"/>
                  </a:cubicBezTo>
                  <a:cubicBezTo>
                    <a:pt x="0" y="316"/>
                    <a:pt x="89" y="404"/>
                    <a:pt x="202" y="404"/>
                  </a:cubicBezTo>
                  <a:lnTo>
                    <a:pt x="215" y="404"/>
                  </a:lnTo>
                  <a:cubicBezTo>
                    <a:pt x="328" y="404"/>
                    <a:pt x="416" y="316"/>
                    <a:pt x="416" y="202"/>
                  </a:cubicBezTo>
                  <a:cubicBezTo>
                    <a:pt x="416" y="89"/>
                    <a:pt x="328" y="1"/>
                    <a:pt x="215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43"/>
            <p:cNvSpPr/>
            <p:nvPr/>
          </p:nvSpPr>
          <p:spPr>
            <a:xfrm>
              <a:off x="2017675" y="5312125"/>
              <a:ext cx="10425" cy="10400"/>
            </a:xfrm>
            <a:custGeom>
              <a:rect b="b" l="l" r="r" t="t"/>
              <a:pathLst>
                <a:path extrusionOk="0" h="416" w="417">
                  <a:moveTo>
                    <a:pt x="202" y="0"/>
                  </a:moveTo>
                  <a:cubicBezTo>
                    <a:pt x="89" y="0"/>
                    <a:pt x="0" y="88"/>
                    <a:pt x="0" y="202"/>
                  </a:cubicBezTo>
                  <a:cubicBezTo>
                    <a:pt x="0" y="315"/>
                    <a:pt x="89" y="416"/>
                    <a:pt x="202" y="416"/>
                  </a:cubicBezTo>
                  <a:lnTo>
                    <a:pt x="215" y="416"/>
                  </a:lnTo>
                  <a:cubicBezTo>
                    <a:pt x="328" y="416"/>
                    <a:pt x="416" y="315"/>
                    <a:pt x="416" y="202"/>
                  </a:cubicBezTo>
                  <a:cubicBezTo>
                    <a:pt x="416" y="88"/>
                    <a:pt x="328" y="0"/>
                    <a:pt x="215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43"/>
            <p:cNvSpPr/>
            <p:nvPr/>
          </p:nvSpPr>
          <p:spPr>
            <a:xfrm>
              <a:off x="2017675" y="5332600"/>
              <a:ext cx="10425" cy="10100"/>
            </a:xfrm>
            <a:custGeom>
              <a:rect b="b" l="l" r="r" t="t"/>
              <a:pathLst>
                <a:path extrusionOk="0" h="404" w="417">
                  <a:moveTo>
                    <a:pt x="202" y="0"/>
                  </a:moveTo>
                  <a:cubicBezTo>
                    <a:pt x="89" y="0"/>
                    <a:pt x="0" y="88"/>
                    <a:pt x="0" y="202"/>
                  </a:cubicBezTo>
                  <a:cubicBezTo>
                    <a:pt x="0" y="315"/>
                    <a:pt x="89" y="403"/>
                    <a:pt x="202" y="403"/>
                  </a:cubicBezTo>
                  <a:lnTo>
                    <a:pt x="215" y="403"/>
                  </a:lnTo>
                  <a:cubicBezTo>
                    <a:pt x="328" y="403"/>
                    <a:pt x="416" y="315"/>
                    <a:pt x="416" y="202"/>
                  </a:cubicBezTo>
                  <a:cubicBezTo>
                    <a:pt x="416" y="88"/>
                    <a:pt x="328" y="0"/>
                    <a:pt x="215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43"/>
            <p:cNvSpPr/>
            <p:nvPr/>
          </p:nvSpPr>
          <p:spPr>
            <a:xfrm>
              <a:off x="2017675" y="5352750"/>
              <a:ext cx="10425" cy="10425"/>
            </a:xfrm>
            <a:custGeom>
              <a:rect b="b" l="l" r="r" t="t"/>
              <a:pathLst>
                <a:path extrusionOk="0" h="417" w="417">
                  <a:moveTo>
                    <a:pt x="202" y="1"/>
                  </a:moveTo>
                  <a:cubicBezTo>
                    <a:pt x="89" y="1"/>
                    <a:pt x="0" y="101"/>
                    <a:pt x="0" y="215"/>
                  </a:cubicBezTo>
                  <a:cubicBezTo>
                    <a:pt x="0" y="328"/>
                    <a:pt x="89" y="417"/>
                    <a:pt x="202" y="417"/>
                  </a:cubicBezTo>
                  <a:lnTo>
                    <a:pt x="215" y="417"/>
                  </a:lnTo>
                  <a:cubicBezTo>
                    <a:pt x="328" y="417"/>
                    <a:pt x="416" y="328"/>
                    <a:pt x="416" y="215"/>
                  </a:cubicBezTo>
                  <a:cubicBezTo>
                    <a:pt x="416" y="101"/>
                    <a:pt x="328" y="1"/>
                    <a:pt x="215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43"/>
            <p:cNvSpPr/>
            <p:nvPr/>
          </p:nvSpPr>
          <p:spPr>
            <a:xfrm>
              <a:off x="2105250" y="5205325"/>
              <a:ext cx="86350" cy="10100"/>
            </a:xfrm>
            <a:custGeom>
              <a:rect b="b" l="l" r="r" t="t"/>
              <a:pathLst>
                <a:path extrusionOk="0" h="404" w="3454">
                  <a:moveTo>
                    <a:pt x="202" y="0"/>
                  </a:moveTo>
                  <a:cubicBezTo>
                    <a:pt x="89" y="0"/>
                    <a:pt x="0" y="89"/>
                    <a:pt x="0" y="202"/>
                  </a:cubicBezTo>
                  <a:cubicBezTo>
                    <a:pt x="0" y="316"/>
                    <a:pt x="89" y="404"/>
                    <a:pt x="202" y="404"/>
                  </a:cubicBezTo>
                  <a:lnTo>
                    <a:pt x="3251" y="404"/>
                  </a:lnTo>
                  <a:cubicBezTo>
                    <a:pt x="3365" y="404"/>
                    <a:pt x="3453" y="316"/>
                    <a:pt x="3453" y="202"/>
                  </a:cubicBezTo>
                  <a:cubicBezTo>
                    <a:pt x="3453" y="89"/>
                    <a:pt x="3365" y="0"/>
                    <a:pt x="325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43"/>
            <p:cNvSpPr/>
            <p:nvPr/>
          </p:nvSpPr>
          <p:spPr>
            <a:xfrm>
              <a:off x="2105250" y="5225475"/>
              <a:ext cx="86350" cy="10425"/>
            </a:xfrm>
            <a:custGeom>
              <a:rect b="b" l="l" r="r" t="t"/>
              <a:pathLst>
                <a:path extrusionOk="0" h="417" w="3454">
                  <a:moveTo>
                    <a:pt x="202" y="1"/>
                  </a:moveTo>
                  <a:cubicBezTo>
                    <a:pt x="89" y="1"/>
                    <a:pt x="0" y="102"/>
                    <a:pt x="0" y="215"/>
                  </a:cubicBezTo>
                  <a:cubicBezTo>
                    <a:pt x="0" y="329"/>
                    <a:pt x="89" y="417"/>
                    <a:pt x="202" y="417"/>
                  </a:cubicBezTo>
                  <a:lnTo>
                    <a:pt x="3251" y="417"/>
                  </a:lnTo>
                  <a:cubicBezTo>
                    <a:pt x="3365" y="417"/>
                    <a:pt x="3453" y="329"/>
                    <a:pt x="3453" y="215"/>
                  </a:cubicBezTo>
                  <a:cubicBezTo>
                    <a:pt x="3453" y="102"/>
                    <a:pt x="3365" y="1"/>
                    <a:pt x="325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43"/>
            <p:cNvSpPr/>
            <p:nvPr/>
          </p:nvSpPr>
          <p:spPr>
            <a:xfrm>
              <a:off x="2105250" y="5245950"/>
              <a:ext cx="86350" cy="10125"/>
            </a:xfrm>
            <a:custGeom>
              <a:rect b="b" l="l" r="r" t="t"/>
              <a:pathLst>
                <a:path extrusionOk="0" h="405" w="3454">
                  <a:moveTo>
                    <a:pt x="202" y="1"/>
                  </a:moveTo>
                  <a:cubicBezTo>
                    <a:pt x="89" y="1"/>
                    <a:pt x="0" y="89"/>
                    <a:pt x="0" y="203"/>
                  </a:cubicBezTo>
                  <a:cubicBezTo>
                    <a:pt x="0" y="316"/>
                    <a:pt x="89" y="404"/>
                    <a:pt x="202" y="404"/>
                  </a:cubicBezTo>
                  <a:lnTo>
                    <a:pt x="3251" y="404"/>
                  </a:lnTo>
                  <a:cubicBezTo>
                    <a:pt x="3365" y="404"/>
                    <a:pt x="3453" y="316"/>
                    <a:pt x="3453" y="203"/>
                  </a:cubicBezTo>
                  <a:cubicBezTo>
                    <a:pt x="3453" y="89"/>
                    <a:pt x="3365" y="1"/>
                    <a:pt x="325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43"/>
            <p:cNvSpPr/>
            <p:nvPr/>
          </p:nvSpPr>
          <p:spPr>
            <a:xfrm>
              <a:off x="2169200" y="5266450"/>
              <a:ext cx="22400" cy="10100"/>
            </a:xfrm>
            <a:custGeom>
              <a:rect b="b" l="l" r="r" t="t"/>
              <a:pathLst>
                <a:path extrusionOk="0" h="404" w="896">
                  <a:moveTo>
                    <a:pt x="202" y="0"/>
                  </a:moveTo>
                  <a:cubicBezTo>
                    <a:pt x="89" y="0"/>
                    <a:pt x="0" y="88"/>
                    <a:pt x="0" y="202"/>
                  </a:cubicBezTo>
                  <a:cubicBezTo>
                    <a:pt x="0" y="315"/>
                    <a:pt x="89" y="403"/>
                    <a:pt x="202" y="403"/>
                  </a:cubicBezTo>
                  <a:lnTo>
                    <a:pt x="693" y="403"/>
                  </a:lnTo>
                  <a:cubicBezTo>
                    <a:pt x="807" y="403"/>
                    <a:pt x="895" y="315"/>
                    <a:pt x="895" y="202"/>
                  </a:cubicBezTo>
                  <a:cubicBezTo>
                    <a:pt x="895" y="88"/>
                    <a:pt x="807" y="0"/>
                    <a:pt x="693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43"/>
            <p:cNvSpPr/>
            <p:nvPr/>
          </p:nvSpPr>
          <p:spPr>
            <a:xfrm>
              <a:off x="2083825" y="5205325"/>
              <a:ext cx="10425" cy="10100"/>
            </a:xfrm>
            <a:custGeom>
              <a:rect b="b" l="l" r="r" t="t"/>
              <a:pathLst>
                <a:path extrusionOk="0" h="404" w="417">
                  <a:moveTo>
                    <a:pt x="202" y="0"/>
                  </a:moveTo>
                  <a:cubicBezTo>
                    <a:pt x="89" y="0"/>
                    <a:pt x="1" y="89"/>
                    <a:pt x="1" y="202"/>
                  </a:cubicBezTo>
                  <a:cubicBezTo>
                    <a:pt x="1" y="316"/>
                    <a:pt x="89" y="404"/>
                    <a:pt x="202" y="404"/>
                  </a:cubicBezTo>
                  <a:lnTo>
                    <a:pt x="215" y="404"/>
                  </a:lnTo>
                  <a:cubicBezTo>
                    <a:pt x="328" y="404"/>
                    <a:pt x="416" y="316"/>
                    <a:pt x="416" y="202"/>
                  </a:cubicBezTo>
                  <a:cubicBezTo>
                    <a:pt x="416" y="89"/>
                    <a:pt x="328" y="0"/>
                    <a:pt x="215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2083825" y="5225475"/>
              <a:ext cx="10425" cy="10425"/>
            </a:xfrm>
            <a:custGeom>
              <a:rect b="b" l="l" r="r" t="t"/>
              <a:pathLst>
                <a:path extrusionOk="0" h="417" w="417">
                  <a:moveTo>
                    <a:pt x="202" y="1"/>
                  </a:moveTo>
                  <a:cubicBezTo>
                    <a:pt x="89" y="1"/>
                    <a:pt x="1" y="102"/>
                    <a:pt x="1" y="215"/>
                  </a:cubicBezTo>
                  <a:cubicBezTo>
                    <a:pt x="1" y="329"/>
                    <a:pt x="89" y="417"/>
                    <a:pt x="202" y="417"/>
                  </a:cubicBezTo>
                  <a:lnTo>
                    <a:pt x="215" y="417"/>
                  </a:lnTo>
                  <a:cubicBezTo>
                    <a:pt x="328" y="417"/>
                    <a:pt x="416" y="329"/>
                    <a:pt x="416" y="215"/>
                  </a:cubicBezTo>
                  <a:cubicBezTo>
                    <a:pt x="416" y="102"/>
                    <a:pt x="328" y="1"/>
                    <a:pt x="215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43"/>
            <p:cNvSpPr/>
            <p:nvPr/>
          </p:nvSpPr>
          <p:spPr>
            <a:xfrm>
              <a:off x="2083825" y="5245950"/>
              <a:ext cx="10425" cy="10125"/>
            </a:xfrm>
            <a:custGeom>
              <a:rect b="b" l="l" r="r" t="t"/>
              <a:pathLst>
                <a:path extrusionOk="0" h="405" w="417">
                  <a:moveTo>
                    <a:pt x="202" y="1"/>
                  </a:moveTo>
                  <a:cubicBezTo>
                    <a:pt x="89" y="1"/>
                    <a:pt x="1" y="89"/>
                    <a:pt x="1" y="203"/>
                  </a:cubicBezTo>
                  <a:cubicBezTo>
                    <a:pt x="1" y="316"/>
                    <a:pt x="89" y="404"/>
                    <a:pt x="202" y="404"/>
                  </a:cubicBezTo>
                  <a:lnTo>
                    <a:pt x="215" y="404"/>
                  </a:lnTo>
                  <a:cubicBezTo>
                    <a:pt x="328" y="404"/>
                    <a:pt x="416" y="316"/>
                    <a:pt x="416" y="203"/>
                  </a:cubicBezTo>
                  <a:cubicBezTo>
                    <a:pt x="416" y="89"/>
                    <a:pt x="328" y="1"/>
                    <a:pt x="215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6" name="Google Shape;596;p43"/>
          <p:cNvGrpSpPr/>
          <p:nvPr/>
        </p:nvGrpSpPr>
        <p:grpSpPr>
          <a:xfrm>
            <a:off x="3216750" y="2806063"/>
            <a:ext cx="232200" cy="232200"/>
            <a:chOff x="3762575" y="5168150"/>
            <a:chExt cx="232200" cy="232200"/>
          </a:xfrm>
        </p:grpSpPr>
        <p:sp>
          <p:nvSpPr>
            <p:cNvPr id="597" name="Google Shape;597;p43"/>
            <p:cNvSpPr/>
            <p:nvPr/>
          </p:nvSpPr>
          <p:spPr>
            <a:xfrm>
              <a:off x="3786525" y="5192100"/>
              <a:ext cx="184000" cy="184000"/>
            </a:xfrm>
            <a:custGeom>
              <a:rect b="b" l="l" r="r" t="t"/>
              <a:pathLst>
                <a:path extrusionOk="0" h="7360" w="7360">
                  <a:moveTo>
                    <a:pt x="3680" y="0"/>
                  </a:moveTo>
                  <a:cubicBezTo>
                    <a:pt x="1651" y="0"/>
                    <a:pt x="0" y="1651"/>
                    <a:pt x="0" y="3680"/>
                  </a:cubicBezTo>
                  <a:cubicBezTo>
                    <a:pt x="0" y="5708"/>
                    <a:pt x="1651" y="7359"/>
                    <a:pt x="3680" y="7359"/>
                  </a:cubicBezTo>
                  <a:cubicBezTo>
                    <a:pt x="5708" y="7359"/>
                    <a:pt x="7359" y="5708"/>
                    <a:pt x="7359" y="3680"/>
                  </a:cubicBezTo>
                  <a:cubicBezTo>
                    <a:pt x="7359" y="2961"/>
                    <a:pt x="7145" y="2256"/>
                    <a:pt x="6742" y="1651"/>
                  </a:cubicBezTo>
                  <a:cubicBezTo>
                    <a:pt x="6710" y="1596"/>
                    <a:pt x="6650" y="1566"/>
                    <a:pt x="6587" y="1566"/>
                  </a:cubicBezTo>
                  <a:cubicBezTo>
                    <a:pt x="6549" y="1566"/>
                    <a:pt x="6510" y="1577"/>
                    <a:pt x="6477" y="1601"/>
                  </a:cubicBezTo>
                  <a:cubicBezTo>
                    <a:pt x="6389" y="1651"/>
                    <a:pt x="6364" y="1777"/>
                    <a:pt x="6427" y="1865"/>
                  </a:cubicBezTo>
                  <a:cubicBezTo>
                    <a:pt x="6780" y="2407"/>
                    <a:pt x="6969" y="3037"/>
                    <a:pt x="6969" y="3680"/>
                  </a:cubicBezTo>
                  <a:cubicBezTo>
                    <a:pt x="6969" y="5494"/>
                    <a:pt x="5494" y="6981"/>
                    <a:pt x="3680" y="6981"/>
                  </a:cubicBezTo>
                  <a:cubicBezTo>
                    <a:pt x="1865" y="6981"/>
                    <a:pt x="391" y="5494"/>
                    <a:pt x="391" y="3680"/>
                  </a:cubicBezTo>
                  <a:cubicBezTo>
                    <a:pt x="391" y="1865"/>
                    <a:pt x="1865" y="391"/>
                    <a:pt x="3680" y="391"/>
                  </a:cubicBezTo>
                  <a:cubicBezTo>
                    <a:pt x="4335" y="391"/>
                    <a:pt x="4965" y="580"/>
                    <a:pt x="5507" y="945"/>
                  </a:cubicBezTo>
                  <a:cubicBezTo>
                    <a:pt x="5540" y="969"/>
                    <a:pt x="5579" y="980"/>
                    <a:pt x="5617" y="980"/>
                  </a:cubicBezTo>
                  <a:cubicBezTo>
                    <a:pt x="5681" y="980"/>
                    <a:pt x="5745" y="950"/>
                    <a:pt x="5784" y="895"/>
                  </a:cubicBezTo>
                  <a:cubicBezTo>
                    <a:pt x="5834" y="807"/>
                    <a:pt x="5809" y="681"/>
                    <a:pt x="5721" y="630"/>
                  </a:cubicBezTo>
                  <a:cubicBezTo>
                    <a:pt x="5116" y="214"/>
                    <a:pt x="4411" y="0"/>
                    <a:pt x="3680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3"/>
            <p:cNvSpPr/>
            <p:nvPr/>
          </p:nvSpPr>
          <p:spPr>
            <a:xfrm>
              <a:off x="3762575" y="5168150"/>
              <a:ext cx="232200" cy="232200"/>
            </a:xfrm>
            <a:custGeom>
              <a:rect b="b" l="l" r="r" t="t"/>
              <a:pathLst>
                <a:path extrusionOk="0" h="9288" w="9288">
                  <a:moveTo>
                    <a:pt x="4638" y="1"/>
                  </a:moveTo>
                  <a:cubicBezTo>
                    <a:pt x="2080" y="1"/>
                    <a:pt x="1" y="2080"/>
                    <a:pt x="1" y="4638"/>
                  </a:cubicBezTo>
                  <a:cubicBezTo>
                    <a:pt x="1" y="5671"/>
                    <a:pt x="328" y="6654"/>
                    <a:pt x="958" y="7473"/>
                  </a:cubicBezTo>
                  <a:cubicBezTo>
                    <a:pt x="997" y="7519"/>
                    <a:pt x="1054" y="7546"/>
                    <a:pt x="1113" y="7546"/>
                  </a:cubicBezTo>
                  <a:cubicBezTo>
                    <a:pt x="1150" y="7546"/>
                    <a:pt x="1188" y="7535"/>
                    <a:pt x="1223" y="7511"/>
                  </a:cubicBezTo>
                  <a:cubicBezTo>
                    <a:pt x="1311" y="7435"/>
                    <a:pt x="1324" y="7322"/>
                    <a:pt x="1261" y="7233"/>
                  </a:cubicBezTo>
                  <a:cubicBezTo>
                    <a:pt x="681" y="6490"/>
                    <a:pt x="379" y="5583"/>
                    <a:pt x="379" y="4638"/>
                  </a:cubicBezTo>
                  <a:cubicBezTo>
                    <a:pt x="379" y="2294"/>
                    <a:pt x="2294" y="379"/>
                    <a:pt x="4638" y="379"/>
                  </a:cubicBezTo>
                  <a:cubicBezTo>
                    <a:pt x="6994" y="379"/>
                    <a:pt x="8897" y="2294"/>
                    <a:pt x="8897" y="4638"/>
                  </a:cubicBezTo>
                  <a:cubicBezTo>
                    <a:pt x="8897" y="6994"/>
                    <a:pt x="6994" y="8897"/>
                    <a:pt x="4638" y="8897"/>
                  </a:cubicBezTo>
                  <a:cubicBezTo>
                    <a:pt x="3693" y="8897"/>
                    <a:pt x="2798" y="8594"/>
                    <a:pt x="2055" y="8027"/>
                  </a:cubicBezTo>
                  <a:cubicBezTo>
                    <a:pt x="2018" y="7996"/>
                    <a:pt x="1974" y="7982"/>
                    <a:pt x="1931" y="7982"/>
                  </a:cubicBezTo>
                  <a:cubicBezTo>
                    <a:pt x="1872" y="7982"/>
                    <a:pt x="1814" y="8009"/>
                    <a:pt x="1777" y="8053"/>
                  </a:cubicBezTo>
                  <a:cubicBezTo>
                    <a:pt x="1714" y="8141"/>
                    <a:pt x="1727" y="8267"/>
                    <a:pt x="1815" y="8330"/>
                  </a:cubicBezTo>
                  <a:cubicBezTo>
                    <a:pt x="2634" y="8960"/>
                    <a:pt x="3604" y="9287"/>
                    <a:pt x="4638" y="9287"/>
                  </a:cubicBezTo>
                  <a:cubicBezTo>
                    <a:pt x="7208" y="9287"/>
                    <a:pt x="9287" y="7208"/>
                    <a:pt x="9287" y="4638"/>
                  </a:cubicBezTo>
                  <a:cubicBezTo>
                    <a:pt x="9287" y="2080"/>
                    <a:pt x="7208" y="1"/>
                    <a:pt x="4638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43"/>
            <p:cNvSpPr/>
            <p:nvPr/>
          </p:nvSpPr>
          <p:spPr>
            <a:xfrm>
              <a:off x="3828425" y="5257000"/>
              <a:ext cx="18275" cy="50100"/>
            </a:xfrm>
            <a:custGeom>
              <a:rect b="b" l="l" r="r" t="t"/>
              <a:pathLst>
                <a:path extrusionOk="0" h="2004" w="731">
                  <a:moveTo>
                    <a:pt x="580" y="0"/>
                  </a:moveTo>
                  <a:cubicBezTo>
                    <a:pt x="529" y="0"/>
                    <a:pt x="479" y="25"/>
                    <a:pt x="466" y="38"/>
                  </a:cubicBezTo>
                  <a:lnTo>
                    <a:pt x="76" y="340"/>
                  </a:lnTo>
                  <a:cubicBezTo>
                    <a:pt x="25" y="378"/>
                    <a:pt x="0" y="416"/>
                    <a:pt x="0" y="466"/>
                  </a:cubicBezTo>
                  <a:cubicBezTo>
                    <a:pt x="0" y="554"/>
                    <a:pt x="76" y="617"/>
                    <a:pt x="151" y="617"/>
                  </a:cubicBezTo>
                  <a:cubicBezTo>
                    <a:pt x="202" y="617"/>
                    <a:pt x="240" y="592"/>
                    <a:pt x="265" y="580"/>
                  </a:cubicBezTo>
                  <a:lnTo>
                    <a:pt x="416" y="454"/>
                  </a:lnTo>
                  <a:lnTo>
                    <a:pt x="416" y="1840"/>
                  </a:lnTo>
                  <a:cubicBezTo>
                    <a:pt x="416" y="1928"/>
                    <a:pt x="492" y="2004"/>
                    <a:pt x="580" y="2004"/>
                  </a:cubicBezTo>
                  <a:cubicBezTo>
                    <a:pt x="655" y="2004"/>
                    <a:pt x="731" y="1928"/>
                    <a:pt x="731" y="1840"/>
                  </a:cubicBezTo>
                  <a:lnTo>
                    <a:pt x="731" y="151"/>
                  </a:lnTo>
                  <a:cubicBezTo>
                    <a:pt x="731" y="63"/>
                    <a:pt x="668" y="0"/>
                    <a:pt x="580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43"/>
            <p:cNvSpPr/>
            <p:nvPr/>
          </p:nvSpPr>
          <p:spPr>
            <a:xfrm>
              <a:off x="3855825" y="5256350"/>
              <a:ext cx="31525" cy="50125"/>
            </a:xfrm>
            <a:custGeom>
              <a:rect b="b" l="l" r="r" t="t"/>
              <a:pathLst>
                <a:path extrusionOk="0" h="2005" w="1261">
                  <a:moveTo>
                    <a:pt x="618" y="1"/>
                  </a:moveTo>
                  <a:cubicBezTo>
                    <a:pt x="366" y="1"/>
                    <a:pt x="164" y="114"/>
                    <a:pt x="38" y="328"/>
                  </a:cubicBezTo>
                  <a:cubicBezTo>
                    <a:pt x="26" y="354"/>
                    <a:pt x="13" y="391"/>
                    <a:pt x="13" y="417"/>
                  </a:cubicBezTo>
                  <a:cubicBezTo>
                    <a:pt x="13" y="505"/>
                    <a:pt x="76" y="568"/>
                    <a:pt x="164" y="568"/>
                  </a:cubicBezTo>
                  <a:cubicBezTo>
                    <a:pt x="215" y="568"/>
                    <a:pt x="265" y="543"/>
                    <a:pt x="303" y="492"/>
                  </a:cubicBezTo>
                  <a:cubicBezTo>
                    <a:pt x="378" y="366"/>
                    <a:pt x="467" y="303"/>
                    <a:pt x="618" y="303"/>
                  </a:cubicBezTo>
                  <a:cubicBezTo>
                    <a:pt x="908" y="303"/>
                    <a:pt x="946" y="492"/>
                    <a:pt x="946" y="580"/>
                  </a:cubicBezTo>
                  <a:cubicBezTo>
                    <a:pt x="946" y="769"/>
                    <a:pt x="769" y="895"/>
                    <a:pt x="580" y="1021"/>
                  </a:cubicBezTo>
                  <a:lnTo>
                    <a:pt x="555" y="1034"/>
                  </a:lnTo>
                  <a:cubicBezTo>
                    <a:pt x="341" y="1173"/>
                    <a:pt x="0" y="1400"/>
                    <a:pt x="0" y="1765"/>
                  </a:cubicBezTo>
                  <a:lnTo>
                    <a:pt x="0" y="1853"/>
                  </a:lnTo>
                  <a:cubicBezTo>
                    <a:pt x="0" y="1941"/>
                    <a:pt x="63" y="2004"/>
                    <a:pt x="152" y="2004"/>
                  </a:cubicBezTo>
                  <a:lnTo>
                    <a:pt x="1109" y="2004"/>
                  </a:lnTo>
                  <a:cubicBezTo>
                    <a:pt x="1198" y="2004"/>
                    <a:pt x="1261" y="1941"/>
                    <a:pt x="1261" y="1866"/>
                  </a:cubicBezTo>
                  <a:cubicBezTo>
                    <a:pt x="1261" y="1778"/>
                    <a:pt x="1198" y="1715"/>
                    <a:pt x="1109" y="1715"/>
                  </a:cubicBezTo>
                  <a:lnTo>
                    <a:pt x="315" y="1715"/>
                  </a:lnTo>
                  <a:cubicBezTo>
                    <a:pt x="353" y="1526"/>
                    <a:pt x="580" y="1387"/>
                    <a:pt x="731" y="1286"/>
                  </a:cubicBezTo>
                  <a:lnTo>
                    <a:pt x="731" y="1274"/>
                  </a:lnTo>
                  <a:cubicBezTo>
                    <a:pt x="933" y="1147"/>
                    <a:pt x="1248" y="946"/>
                    <a:pt x="1248" y="580"/>
                  </a:cubicBezTo>
                  <a:cubicBezTo>
                    <a:pt x="1248" y="429"/>
                    <a:pt x="1185" y="291"/>
                    <a:pt x="1084" y="177"/>
                  </a:cubicBezTo>
                  <a:cubicBezTo>
                    <a:pt x="971" y="64"/>
                    <a:pt x="819" y="1"/>
                    <a:pt x="618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43"/>
            <p:cNvSpPr/>
            <p:nvPr/>
          </p:nvSpPr>
          <p:spPr>
            <a:xfrm>
              <a:off x="3899600" y="5270225"/>
              <a:ext cx="29025" cy="36875"/>
            </a:xfrm>
            <a:custGeom>
              <a:rect b="b" l="l" r="r" t="t"/>
              <a:pathLst>
                <a:path extrusionOk="0" h="1475" w="1161">
                  <a:moveTo>
                    <a:pt x="177" y="0"/>
                  </a:moveTo>
                  <a:cubicBezTo>
                    <a:pt x="89" y="0"/>
                    <a:pt x="26" y="63"/>
                    <a:pt x="26" y="151"/>
                  </a:cubicBezTo>
                  <a:cubicBezTo>
                    <a:pt x="26" y="189"/>
                    <a:pt x="51" y="227"/>
                    <a:pt x="64" y="252"/>
                  </a:cubicBezTo>
                  <a:lnTo>
                    <a:pt x="392" y="719"/>
                  </a:lnTo>
                  <a:lnTo>
                    <a:pt x="39" y="1223"/>
                  </a:lnTo>
                  <a:cubicBezTo>
                    <a:pt x="14" y="1248"/>
                    <a:pt x="1" y="1286"/>
                    <a:pt x="1" y="1323"/>
                  </a:cubicBezTo>
                  <a:cubicBezTo>
                    <a:pt x="1" y="1412"/>
                    <a:pt x="64" y="1475"/>
                    <a:pt x="152" y="1475"/>
                  </a:cubicBezTo>
                  <a:cubicBezTo>
                    <a:pt x="203" y="1475"/>
                    <a:pt x="240" y="1449"/>
                    <a:pt x="278" y="1399"/>
                  </a:cubicBezTo>
                  <a:lnTo>
                    <a:pt x="581" y="971"/>
                  </a:lnTo>
                  <a:lnTo>
                    <a:pt x="883" y="1399"/>
                  </a:lnTo>
                  <a:cubicBezTo>
                    <a:pt x="921" y="1449"/>
                    <a:pt x="959" y="1475"/>
                    <a:pt x="1009" y="1475"/>
                  </a:cubicBezTo>
                  <a:cubicBezTo>
                    <a:pt x="1097" y="1475"/>
                    <a:pt x="1160" y="1412"/>
                    <a:pt x="1160" y="1323"/>
                  </a:cubicBezTo>
                  <a:cubicBezTo>
                    <a:pt x="1160" y="1286"/>
                    <a:pt x="1148" y="1248"/>
                    <a:pt x="1122" y="1223"/>
                  </a:cubicBezTo>
                  <a:lnTo>
                    <a:pt x="770" y="719"/>
                  </a:lnTo>
                  <a:lnTo>
                    <a:pt x="1097" y="252"/>
                  </a:lnTo>
                  <a:cubicBezTo>
                    <a:pt x="1110" y="227"/>
                    <a:pt x="1135" y="189"/>
                    <a:pt x="1135" y="151"/>
                  </a:cubicBezTo>
                  <a:cubicBezTo>
                    <a:pt x="1135" y="63"/>
                    <a:pt x="1072" y="0"/>
                    <a:pt x="984" y="0"/>
                  </a:cubicBezTo>
                  <a:cubicBezTo>
                    <a:pt x="933" y="0"/>
                    <a:pt x="883" y="25"/>
                    <a:pt x="858" y="76"/>
                  </a:cubicBezTo>
                  <a:lnTo>
                    <a:pt x="581" y="466"/>
                  </a:lnTo>
                  <a:lnTo>
                    <a:pt x="316" y="76"/>
                  </a:lnTo>
                  <a:lnTo>
                    <a:pt x="303" y="76"/>
                  </a:lnTo>
                  <a:cubicBezTo>
                    <a:pt x="278" y="25"/>
                    <a:pt x="228" y="0"/>
                    <a:pt x="177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2" name="Google Shape;602;p43"/>
          <p:cNvSpPr/>
          <p:nvPr/>
        </p:nvSpPr>
        <p:spPr>
          <a:xfrm>
            <a:off x="3216746" y="747490"/>
            <a:ext cx="207729" cy="207729"/>
          </a:xfrm>
          <a:custGeom>
            <a:rect b="b" l="l" r="r" t="t"/>
            <a:pathLst>
              <a:path extrusionOk="0" h="7186" w="7186">
                <a:moveTo>
                  <a:pt x="2273" y="586"/>
                </a:moveTo>
                <a:lnTo>
                  <a:pt x="2273" y="586"/>
                </a:lnTo>
                <a:cubicBezTo>
                  <a:pt x="1940" y="908"/>
                  <a:pt x="1664" y="1355"/>
                  <a:pt x="1469" y="1895"/>
                </a:cubicBezTo>
                <a:cubicBezTo>
                  <a:pt x="1274" y="1849"/>
                  <a:pt x="1068" y="1803"/>
                  <a:pt x="873" y="1745"/>
                </a:cubicBezTo>
                <a:cubicBezTo>
                  <a:pt x="964" y="1619"/>
                  <a:pt x="1056" y="1504"/>
                  <a:pt x="1148" y="1390"/>
                </a:cubicBezTo>
                <a:cubicBezTo>
                  <a:pt x="1159" y="1390"/>
                  <a:pt x="1159" y="1378"/>
                  <a:pt x="1171" y="1378"/>
                </a:cubicBezTo>
                <a:cubicBezTo>
                  <a:pt x="1182" y="1367"/>
                  <a:pt x="1194" y="1355"/>
                  <a:pt x="1205" y="1344"/>
                </a:cubicBezTo>
                <a:cubicBezTo>
                  <a:pt x="1217" y="1321"/>
                  <a:pt x="1240" y="1309"/>
                  <a:pt x="1251" y="1286"/>
                </a:cubicBezTo>
                <a:cubicBezTo>
                  <a:pt x="1251" y="1286"/>
                  <a:pt x="1263" y="1286"/>
                  <a:pt x="1263" y="1275"/>
                </a:cubicBezTo>
                <a:cubicBezTo>
                  <a:pt x="1550" y="988"/>
                  <a:pt x="1894" y="758"/>
                  <a:pt x="2273" y="586"/>
                </a:cubicBezTo>
                <a:close/>
                <a:moveTo>
                  <a:pt x="4913" y="586"/>
                </a:moveTo>
                <a:lnTo>
                  <a:pt x="4913" y="586"/>
                </a:lnTo>
                <a:cubicBezTo>
                  <a:pt x="5291" y="758"/>
                  <a:pt x="5636" y="988"/>
                  <a:pt x="5923" y="1275"/>
                </a:cubicBezTo>
                <a:cubicBezTo>
                  <a:pt x="5923" y="1286"/>
                  <a:pt x="5934" y="1286"/>
                  <a:pt x="5934" y="1286"/>
                </a:cubicBezTo>
                <a:cubicBezTo>
                  <a:pt x="5945" y="1309"/>
                  <a:pt x="5968" y="1321"/>
                  <a:pt x="5980" y="1344"/>
                </a:cubicBezTo>
                <a:cubicBezTo>
                  <a:pt x="5991" y="1355"/>
                  <a:pt x="6003" y="1367"/>
                  <a:pt x="6014" y="1378"/>
                </a:cubicBezTo>
                <a:cubicBezTo>
                  <a:pt x="6026" y="1378"/>
                  <a:pt x="6026" y="1390"/>
                  <a:pt x="6037" y="1390"/>
                </a:cubicBezTo>
                <a:cubicBezTo>
                  <a:pt x="6129" y="1504"/>
                  <a:pt x="6221" y="1619"/>
                  <a:pt x="6313" y="1745"/>
                </a:cubicBezTo>
                <a:cubicBezTo>
                  <a:pt x="6118" y="1803"/>
                  <a:pt x="5911" y="1849"/>
                  <a:pt x="5716" y="1895"/>
                </a:cubicBezTo>
                <a:cubicBezTo>
                  <a:pt x="5521" y="1355"/>
                  <a:pt x="5245" y="908"/>
                  <a:pt x="4913" y="586"/>
                </a:cubicBezTo>
                <a:close/>
                <a:moveTo>
                  <a:pt x="3076" y="414"/>
                </a:moveTo>
                <a:lnTo>
                  <a:pt x="3076" y="414"/>
                </a:lnTo>
                <a:cubicBezTo>
                  <a:pt x="2858" y="793"/>
                  <a:pt x="2720" y="1401"/>
                  <a:pt x="2629" y="2055"/>
                </a:cubicBezTo>
                <a:cubicBezTo>
                  <a:pt x="2342" y="2032"/>
                  <a:pt x="2066" y="1998"/>
                  <a:pt x="1779" y="1952"/>
                </a:cubicBezTo>
                <a:cubicBezTo>
                  <a:pt x="2066" y="1194"/>
                  <a:pt x="2525" y="632"/>
                  <a:pt x="3076" y="414"/>
                </a:cubicBezTo>
                <a:close/>
                <a:moveTo>
                  <a:pt x="4109" y="414"/>
                </a:moveTo>
                <a:lnTo>
                  <a:pt x="4109" y="414"/>
                </a:lnTo>
                <a:cubicBezTo>
                  <a:pt x="4660" y="632"/>
                  <a:pt x="5119" y="1194"/>
                  <a:pt x="5406" y="1952"/>
                </a:cubicBezTo>
                <a:cubicBezTo>
                  <a:pt x="5119" y="1998"/>
                  <a:pt x="4844" y="2032"/>
                  <a:pt x="4557" y="2055"/>
                </a:cubicBezTo>
                <a:cubicBezTo>
                  <a:pt x="4465" y="1401"/>
                  <a:pt x="4327" y="793"/>
                  <a:pt x="4109" y="414"/>
                </a:cubicBezTo>
                <a:close/>
                <a:moveTo>
                  <a:pt x="3593" y="311"/>
                </a:moveTo>
                <a:cubicBezTo>
                  <a:pt x="3811" y="322"/>
                  <a:pt x="4098" y="976"/>
                  <a:pt x="4247" y="2078"/>
                </a:cubicBezTo>
                <a:cubicBezTo>
                  <a:pt x="4029" y="2090"/>
                  <a:pt x="3811" y="2101"/>
                  <a:pt x="3593" y="2101"/>
                </a:cubicBezTo>
                <a:cubicBezTo>
                  <a:pt x="3375" y="2101"/>
                  <a:pt x="3157" y="2090"/>
                  <a:pt x="2938" y="2078"/>
                </a:cubicBezTo>
                <a:cubicBezTo>
                  <a:pt x="3088" y="976"/>
                  <a:pt x="3375" y="322"/>
                  <a:pt x="3593" y="311"/>
                </a:cubicBezTo>
                <a:close/>
                <a:moveTo>
                  <a:pt x="712" y="2009"/>
                </a:moveTo>
                <a:cubicBezTo>
                  <a:pt x="930" y="2078"/>
                  <a:pt x="1148" y="2136"/>
                  <a:pt x="1378" y="2182"/>
                </a:cubicBezTo>
                <a:cubicBezTo>
                  <a:pt x="1320" y="2388"/>
                  <a:pt x="1274" y="2595"/>
                  <a:pt x="1240" y="2824"/>
                </a:cubicBezTo>
                <a:cubicBezTo>
                  <a:pt x="1240" y="2847"/>
                  <a:pt x="1240" y="2870"/>
                  <a:pt x="1251" y="2882"/>
                </a:cubicBezTo>
                <a:cubicBezTo>
                  <a:pt x="1228" y="3065"/>
                  <a:pt x="1217" y="3249"/>
                  <a:pt x="1205" y="3444"/>
                </a:cubicBezTo>
                <a:lnTo>
                  <a:pt x="310" y="3444"/>
                </a:lnTo>
                <a:cubicBezTo>
                  <a:pt x="333" y="2928"/>
                  <a:pt x="471" y="2445"/>
                  <a:pt x="712" y="2009"/>
                </a:cubicBezTo>
                <a:close/>
                <a:moveTo>
                  <a:pt x="1687" y="2239"/>
                </a:moveTo>
                <a:cubicBezTo>
                  <a:pt x="1986" y="2285"/>
                  <a:pt x="2284" y="2331"/>
                  <a:pt x="2594" y="2354"/>
                </a:cubicBezTo>
                <a:cubicBezTo>
                  <a:pt x="2571" y="2572"/>
                  <a:pt x="2560" y="2778"/>
                  <a:pt x="2548" y="2985"/>
                </a:cubicBezTo>
                <a:cubicBezTo>
                  <a:pt x="2548" y="3042"/>
                  <a:pt x="2548" y="3088"/>
                  <a:pt x="2548" y="3134"/>
                </a:cubicBezTo>
                <a:cubicBezTo>
                  <a:pt x="2548" y="3157"/>
                  <a:pt x="2548" y="3180"/>
                  <a:pt x="2560" y="3203"/>
                </a:cubicBezTo>
                <a:cubicBezTo>
                  <a:pt x="2560" y="3283"/>
                  <a:pt x="2548" y="3364"/>
                  <a:pt x="2548" y="3444"/>
                </a:cubicBezTo>
                <a:lnTo>
                  <a:pt x="1504" y="3444"/>
                </a:lnTo>
                <a:cubicBezTo>
                  <a:pt x="1515" y="3019"/>
                  <a:pt x="1584" y="2606"/>
                  <a:pt x="1687" y="2239"/>
                </a:cubicBezTo>
                <a:close/>
                <a:moveTo>
                  <a:pt x="4281" y="2377"/>
                </a:moveTo>
                <a:cubicBezTo>
                  <a:pt x="4304" y="2698"/>
                  <a:pt x="4327" y="3054"/>
                  <a:pt x="4339" y="3444"/>
                </a:cubicBezTo>
                <a:lnTo>
                  <a:pt x="2847" y="3444"/>
                </a:lnTo>
                <a:cubicBezTo>
                  <a:pt x="2858" y="3054"/>
                  <a:pt x="2881" y="2698"/>
                  <a:pt x="2904" y="2377"/>
                </a:cubicBezTo>
                <a:cubicBezTo>
                  <a:pt x="3134" y="2388"/>
                  <a:pt x="3363" y="2400"/>
                  <a:pt x="3581" y="2400"/>
                </a:cubicBezTo>
                <a:lnTo>
                  <a:pt x="3604" y="2400"/>
                </a:lnTo>
                <a:cubicBezTo>
                  <a:pt x="3822" y="2400"/>
                  <a:pt x="4052" y="2388"/>
                  <a:pt x="4281" y="2377"/>
                </a:cubicBezTo>
                <a:close/>
                <a:moveTo>
                  <a:pt x="5498" y="2239"/>
                </a:moveTo>
                <a:cubicBezTo>
                  <a:pt x="5601" y="2606"/>
                  <a:pt x="5670" y="3019"/>
                  <a:pt x="5682" y="3444"/>
                </a:cubicBezTo>
                <a:lnTo>
                  <a:pt x="4637" y="3444"/>
                </a:lnTo>
                <a:cubicBezTo>
                  <a:pt x="4637" y="3364"/>
                  <a:pt x="4626" y="3283"/>
                  <a:pt x="4626" y="3203"/>
                </a:cubicBezTo>
                <a:cubicBezTo>
                  <a:pt x="4637" y="3180"/>
                  <a:pt x="4637" y="3157"/>
                  <a:pt x="4637" y="3134"/>
                </a:cubicBezTo>
                <a:cubicBezTo>
                  <a:pt x="4637" y="3088"/>
                  <a:pt x="4637" y="3042"/>
                  <a:pt x="4637" y="2985"/>
                </a:cubicBezTo>
                <a:cubicBezTo>
                  <a:pt x="4626" y="2778"/>
                  <a:pt x="4614" y="2572"/>
                  <a:pt x="4591" y="2354"/>
                </a:cubicBezTo>
                <a:cubicBezTo>
                  <a:pt x="4901" y="2331"/>
                  <a:pt x="5199" y="2285"/>
                  <a:pt x="5498" y="2239"/>
                </a:cubicBezTo>
                <a:close/>
                <a:moveTo>
                  <a:pt x="6473" y="2009"/>
                </a:moveTo>
                <a:cubicBezTo>
                  <a:pt x="6714" y="2445"/>
                  <a:pt x="6852" y="2928"/>
                  <a:pt x="6875" y="3444"/>
                </a:cubicBezTo>
                <a:lnTo>
                  <a:pt x="5980" y="3444"/>
                </a:lnTo>
                <a:cubicBezTo>
                  <a:pt x="5980" y="3249"/>
                  <a:pt x="5957" y="3065"/>
                  <a:pt x="5934" y="2893"/>
                </a:cubicBezTo>
                <a:cubicBezTo>
                  <a:pt x="5945" y="2870"/>
                  <a:pt x="5945" y="2847"/>
                  <a:pt x="5945" y="2824"/>
                </a:cubicBezTo>
                <a:cubicBezTo>
                  <a:pt x="5911" y="2595"/>
                  <a:pt x="5865" y="2388"/>
                  <a:pt x="5808" y="2182"/>
                </a:cubicBezTo>
                <a:cubicBezTo>
                  <a:pt x="6037" y="2136"/>
                  <a:pt x="6255" y="2078"/>
                  <a:pt x="6473" y="2009"/>
                </a:cubicBezTo>
                <a:close/>
                <a:moveTo>
                  <a:pt x="4339" y="3742"/>
                </a:moveTo>
                <a:cubicBezTo>
                  <a:pt x="4327" y="4133"/>
                  <a:pt x="4304" y="4488"/>
                  <a:pt x="4281" y="4810"/>
                </a:cubicBezTo>
                <a:cubicBezTo>
                  <a:pt x="4144" y="4798"/>
                  <a:pt x="4017" y="4798"/>
                  <a:pt x="3891" y="4787"/>
                </a:cubicBezTo>
                <a:cubicBezTo>
                  <a:pt x="3880" y="4787"/>
                  <a:pt x="3868" y="4787"/>
                  <a:pt x="3868" y="4798"/>
                </a:cubicBezTo>
                <a:cubicBezTo>
                  <a:pt x="3776" y="4787"/>
                  <a:pt x="3684" y="4787"/>
                  <a:pt x="3581" y="4787"/>
                </a:cubicBezTo>
                <a:cubicBezTo>
                  <a:pt x="3489" y="4787"/>
                  <a:pt x="3409" y="4787"/>
                  <a:pt x="3317" y="4798"/>
                </a:cubicBezTo>
                <a:cubicBezTo>
                  <a:pt x="3306" y="4787"/>
                  <a:pt x="3306" y="4787"/>
                  <a:pt x="3294" y="4787"/>
                </a:cubicBezTo>
                <a:cubicBezTo>
                  <a:pt x="3168" y="4798"/>
                  <a:pt x="3042" y="4798"/>
                  <a:pt x="2904" y="4810"/>
                </a:cubicBezTo>
                <a:cubicBezTo>
                  <a:pt x="2881" y="4488"/>
                  <a:pt x="2858" y="4133"/>
                  <a:pt x="2847" y="3742"/>
                </a:cubicBezTo>
                <a:close/>
                <a:moveTo>
                  <a:pt x="2548" y="3742"/>
                </a:moveTo>
                <a:cubicBezTo>
                  <a:pt x="2560" y="4110"/>
                  <a:pt x="2571" y="4477"/>
                  <a:pt x="2606" y="4833"/>
                </a:cubicBezTo>
                <a:cubicBezTo>
                  <a:pt x="2514" y="4844"/>
                  <a:pt x="2410" y="4844"/>
                  <a:pt x="2319" y="4856"/>
                </a:cubicBezTo>
                <a:lnTo>
                  <a:pt x="2307" y="4856"/>
                </a:lnTo>
                <a:cubicBezTo>
                  <a:pt x="2273" y="4867"/>
                  <a:pt x="2238" y="4867"/>
                  <a:pt x="2204" y="4879"/>
                </a:cubicBezTo>
                <a:cubicBezTo>
                  <a:pt x="2158" y="4879"/>
                  <a:pt x="2124" y="4879"/>
                  <a:pt x="2078" y="4890"/>
                </a:cubicBezTo>
                <a:lnTo>
                  <a:pt x="2055" y="4890"/>
                </a:lnTo>
                <a:cubicBezTo>
                  <a:pt x="1940" y="4913"/>
                  <a:pt x="1814" y="4925"/>
                  <a:pt x="1687" y="4948"/>
                </a:cubicBezTo>
                <a:cubicBezTo>
                  <a:pt x="1584" y="4580"/>
                  <a:pt x="1515" y="4167"/>
                  <a:pt x="1504" y="3742"/>
                </a:cubicBezTo>
                <a:close/>
                <a:moveTo>
                  <a:pt x="5682" y="3742"/>
                </a:moveTo>
                <a:cubicBezTo>
                  <a:pt x="5670" y="4167"/>
                  <a:pt x="5601" y="4580"/>
                  <a:pt x="5498" y="4948"/>
                </a:cubicBezTo>
                <a:cubicBezTo>
                  <a:pt x="5199" y="4902"/>
                  <a:pt x="4890" y="4856"/>
                  <a:pt x="4580" y="4833"/>
                </a:cubicBezTo>
                <a:cubicBezTo>
                  <a:pt x="4614" y="4477"/>
                  <a:pt x="4626" y="4110"/>
                  <a:pt x="4637" y="3742"/>
                </a:cubicBezTo>
                <a:close/>
                <a:moveTo>
                  <a:pt x="1205" y="3742"/>
                </a:moveTo>
                <a:cubicBezTo>
                  <a:pt x="1217" y="4190"/>
                  <a:pt x="1286" y="4615"/>
                  <a:pt x="1400" y="5005"/>
                </a:cubicBezTo>
                <a:cubicBezTo>
                  <a:pt x="1159" y="5051"/>
                  <a:pt x="930" y="5108"/>
                  <a:pt x="712" y="5177"/>
                </a:cubicBezTo>
                <a:cubicBezTo>
                  <a:pt x="471" y="4741"/>
                  <a:pt x="333" y="4259"/>
                  <a:pt x="310" y="3742"/>
                </a:cubicBezTo>
                <a:close/>
                <a:moveTo>
                  <a:pt x="6875" y="3742"/>
                </a:moveTo>
                <a:cubicBezTo>
                  <a:pt x="6852" y="4259"/>
                  <a:pt x="6714" y="4741"/>
                  <a:pt x="6473" y="5177"/>
                </a:cubicBezTo>
                <a:cubicBezTo>
                  <a:pt x="6255" y="5108"/>
                  <a:pt x="6026" y="5051"/>
                  <a:pt x="5785" y="5005"/>
                </a:cubicBezTo>
                <a:cubicBezTo>
                  <a:pt x="5900" y="4615"/>
                  <a:pt x="5968" y="4190"/>
                  <a:pt x="5980" y="3742"/>
                </a:cubicBezTo>
                <a:close/>
                <a:moveTo>
                  <a:pt x="1492" y="5292"/>
                </a:moveTo>
                <a:cubicBezTo>
                  <a:pt x="1687" y="5831"/>
                  <a:pt x="1963" y="6290"/>
                  <a:pt x="2307" y="6612"/>
                </a:cubicBezTo>
                <a:cubicBezTo>
                  <a:pt x="1917" y="6451"/>
                  <a:pt x="1561" y="6210"/>
                  <a:pt x="1263" y="5900"/>
                </a:cubicBezTo>
                <a:lnTo>
                  <a:pt x="1251" y="5900"/>
                </a:lnTo>
                <a:cubicBezTo>
                  <a:pt x="1240" y="5877"/>
                  <a:pt x="1217" y="5866"/>
                  <a:pt x="1205" y="5843"/>
                </a:cubicBezTo>
                <a:cubicBezTo>
                  <a:pt x="1194" y="5831"/>
                  <a:pt x="1182" y="5820"/>
                  <a:pt x="1171" y="5808"/>
                </a:cubicBezTo>
                <a:cubicBezTo>
                  <a:pt x="1159" y="5808"/>
                  <a:pt x="1159" y="5797"/>
                  <a:pt x="1148" y="5785"/>
                </a:cubicBezTo>
                <a:cubicBezTo>
                  <a:pt x="1056" y="5682"/>
                  <a:pt x="964" y="5567"/>
                  <a:pt x="873" y="5441"/>
                </a:cubicBezTo>
                <a:cubicBezTo>
                  <a:pt x="1079" y="5384"/>
                  <a:pt x="1274" y="5338"/>
                  <a:pt x="1492" y="5292"/>
                </a:cubicBezTo>
                <a:close/>
                <a:moveTo>
                  <a:pt x="5693" y="5292"/>
                </a:moveTo>
                <a:cubicBezTo>
                  <a:pt x="5900" y="5338"/>
                  <a:pt x="6106" y="5384"/>
                  <a:pt x="6313" y="5441"/>
                </a:cubicBezTo>
                <a:cubicBezTo>
                  <a:pt x="6221" y="5567"/>
                  <a:pt x="6129" y="5682"/>
                  <a:pt x="6037" y="5785"/>
                </a:cubicBezTo>
                <a:cubicBezTo>
                  <a:pt x="6026" y="5797"/>
                  <a:pt x="6026" y="5808"/>
                  <a:pt x="6014" y="5808"/>
                </a:cubicBezTo>
                <a:cubicBezTo>
                  <a:pt x="6003" y="5820"/>
                  <a:pt x="5991" y="5831"/>
                  <a:pt x="5980" y="5843"/>
                </a:cubicBezTo>
                <a:cubicBezTo>
                  <a:pt x="5968" y="5866"/>
                  <a:pt x="5945" y="5877"/>
                  <a:pt x="5934" y="5900"/>
                </a:cubicBezTo>
                <a:lnTo>
                  <a:pt x="5923" y="5900"/>
                </a:lnTo>
                <a:cubicBezTo>
                  <a:pt x="5624" y="6210"/>
                  <a:pt x="5268" y="6451"/>
                  <a:pt x="4878" y="6612"/>
                </a:cubicBezTo>
                <a:cubicBezTo>
                  <a:pt x="5211" y="6290"/>
                  <a:pt x="5498" y="5831"/>
                  <a:pt x="5693" y="5292"/>
                </a:cubicBezTo>
                <a:close/>
                <a:moveTo>
                  <a:pt x="2640" y="5131"/>
                </a:moveTo>
                <a:cubicBezTo>
                  <a:pt x="2720" y="5705"/>
                  <a:pt x="2835" y="6210"/>
                  <a:pt x="2996" y="6577"/>
                </a:cubicBezTo>
                <a:cubicBezTo>
                  <a:pt x="2996" y="6600"/>
                  <a:pt x="2996" y="6623"/>
                  <a:pt x="3007" y="6646"/>
                </a:cubicBezTo>
                <a:cubicBezTo>
                  <a:pt x="3030" y="6692"/>
                  <a:pt x="3053" y="6738"/>
                  <a:pt x="3076" y="6772"/>
                </a:cubicBezTo>
                <a:cubicBezTo>
                  <a:pt x="2525" y="6554"/>
                  <a:pt x="2066" y="5992"/>
                  <a:pt x="1779" y="5234"/>
                </a:cubicBezTo>
                <a:cubicBezTo>
                  <a:pt x="1871" y="5223"/>
                  <a:pt x="1951" y="5212"/>
                  <a:pt x="2043" y="5200"/>
                </a:cubicBezTo>
                <a:cubicBezTo>
                  <a:pt x="2055" y="5189"/>
                  <a:pt x="2078" y="5189"/>
                  <a:pt x="2101" y="5189"/>
                </a:cubicBezTo>
                <a:cubicBezTo>
                  <a:pt x="2135" y="5189"/>
                  <a:pt x="2158" y="5177"/>
                  <a:pt x="2181" y="5177"/>
                </a:cubicBezTo>
                <a:cubicBezTo>
                  <a:pt x="2342" y="5154"/>
                  <a:pt x="2491" y="5143"/>
                  <a:pt x="2640" y="5131"/>
                </a:cubicBezTo>
                <a:close/>
                <a:moveTo>
                  <a:pt x="4545" y="5131"/>
                </a:moveTo>
                <a:cubicBezTo>
                  <a:pt x="4832" y="5154"/>
                  <a:pt x="5119" y="5189"/>
                  <a:pt x="5395" y="5234"/>
                </a:cubicBezTo>
                <a:cubicBezTo>
                  <a:pt x="5119" y="5992"/>
                  <a:pt x="4660" y="6554"/>
                  <a:pt x="4109" y="6772"/>
                </a:cubicBezTo>
                <a:cubicBezTo>
                  <a:pt x="4132" y="6738"/>
                  <a:pt x="4155" y="6692"/>
                  <a:pt x="4178" y="6646"/>
                </a:cubicBezTo>
                <a:cubicBezTo>
                  <a:pt x="4189" y="6623"/>
                  <a:pt x="4189" y="6600"/>
                  <a:pt x="4189" y="6577"/>
                </a:cubicBezTo>
                <a:cubicBezTo>
                  <a:pt x="4350" y="6210"/>
                  <a:pt x="4465" y="5705"/>
                  <a:pt x="4545" y="5131"/>
                </a:cubicBezTo>
                <a:close/>
                <a:moveTo>
                  <a:pt x="3581" y="5085"/>
                </a:moveTo>
                <a:cubicBezTo>
                  <a:pt x="3799" y="5085"/>
                  <a:pt x="4029" y="5097"/>
                  <a:pt x="4247" y="5108"/>
                </a:cubicBezTo>
                <a:cubicBezTo>
                  <a:pt x="4098" y="6210"/>
                  <a:pt x="3811" y="6864"/>
                  <a:pt x="3593" y="6876"/>
                </a:cubicBezTo>
                <a:cubicBezTo>
                  <a:pt x="3375" y="6864"/>
                  <a:pt x="3088" y="6210"/>
                  <a:pt x="2938" y="5108"/>
                </a:cubicBezTo>
                <a:cubicBezTo>
                  <a:pt x="3157" y="5097"/>
                  <a:pt x="3375" y="5085"/>
                  <a:pt x="3581" y="5085"/>
                </a:cubicBezTo>
                <a:close/>
                <a:moveTo>
                  <a:pt x="3581" y="1"/>
                </a:moveTo>
                <a:cubicBezTo>
                  <a:pt x="3558" y="1"/>
                  <a:pt x="3535" y="12"/>
                  <a:pt x="3512" y="12"/>
                </a:cubicBezTo>
                <a:lnTo>
                  <a:pt x="3317" y="12"/>
                </a:lnTo>
                <a:cubicBezTo>
                  <a:pt x="3294" y="24"/>
                  <a:pt x="3283" y="24"/>
                  <a:pt x="3260" y="24"/>
                </a:cubicBezTo>
                <a:lnTo>
                  <a:pt x="3237" y="24"/>
                </a:lnTo>
                <a:cubicBezTo>
                  <a:pt x="3214" y="24"/>
                  <a:pt x="3191" y="24"/>
                  <a:pt x="3168" y="35"/>
                </a:cubicBezTo>
                <a:lnTo>
                  <a:pt x="3145" y="35"/>
                </a:lnTo>
                <a:cubicBezTo>
                  <a:pt x="3122" y="35"/>
                  <a:pt x="3111" y="35"/>
                  <a:pt x="3088" y="47"/>
                </a:cubicBezTo>
                <a:lnTo>
                  <a:pt x="3065" y="47"/>
                </a:lnTo>
                <a:cubicBezTo>
                  <a:pt x="3042" y="47"/>
                  <a:pt x="3019" y="47"/>
                  <a:pt x="2996" y="58"/>
                </a:cubicBezTo>
                <a:lnTo>
                  <a:pt x="2973" y="58"/>
                </a:lnTo>
                <a:cubicBezTo>
                  <a:pt x="2961" y="58"/>
                  <a:pt x="2938" y="70"/>
                  <a:pt x="2915" y="70"/>
                </a:cubicBezTo>
                <a:lnTo>
                  <a:pt x="2904" y="70"/>
                </a:lnTo>
                <a:cubicBezTo>
                  <a:pt x="1905" y="265"/>
                  <a:pt x="1022" y="873"/>
                  <a:pt x="494" y="1757"/>
                </a:cubicBezTo>
                <a:cubicBezTo>
                  <a:pt x="494" y="1768"/>
                  <a:pt x="494" y="1780"/>
                  <a:pt x="482" y="1791"/>
                </a:cubicBezTo>
                <a:cubicBezTo>
                  <a:pt x="218" y="2239"/>
                  <a:pt x="58" y="2744"/>
                  <a:pt x="12" y="3283"/>
                </a:cubicBezTo>
                <a:cubicBezTo>
                  <a:pt x="0" y="3306"/>
                  <a:pt x="12" y="3329"/>
                  <a:pt x="12" y="3341"/>
                </a:cubicBezTo>
                <a:cubicBezTo>
                  <a:pt x="12" y="3421"/>
                  <a:pt x="12" y="3513"/>
                  <a:pt x="12" y="3593"/>
                </a:cubicBezTo>
                <a:cubicBezTo>
                  <a:pt x="12" y="4236"/>
                  <a:pt x="172" y="4844"/>
                  <a:pt x="482" y="5372"/>
                </a:cubicBezTo>
                <a:cubicBezTo>
                  <a:pt x="482" y="5395"/>
                  <a:pt x="494" y="5407"/>
                  <a:pt x="494" y="5430"/>
                </a:cubicBezTo>
                <a:cubicBezTo>
                  <a:pt x="1010" y="6279"/>
                  <a:pt x="1848" y="6876"/>
                  <a:pt x="2801" y="7094"/>
                </a:cubicBezTo>
                <a:lnTo>
                  <a:pt x="2812" y="7094"/>
                </a:lnTo>
                <a:cubicBezTo>
                  <a:pt x="3065" y="7151"/>
                  <a:pt x="3329" y="7186"/>
                  <a:pt x="3581" y="7186"/>
                </a:cubicBezTo>
                <a:cubicBezTo>
                  <a:pt x="3719" y="7186"/>
                  <a:pt x="3845" y="7174"/>
                  <a:pt x="3983" y="7163"/>
                </a:cubicBezTo>
                <a:cubicBezTo>
                  <a:pt x="4109" y="7140"/>
                  <a:pt x="4247" y="7128"/>
                  <a:pt x="4385" y="7094"/>
                </a:cubicBezTo>
                <a:cubicBezTo>
                  <a:pt x="4396" y="7094"/>
                  <a:pt x="4396" y="7082"/>
                  <a:pt x="4408" y="7082"/>
                </a:cubicBezTo>
                <a:cubicBezTo>
                  <a:pt x="4430" y="7082"/>
                  <a:pt x="4453" y="7071"/>
                  <a:pt x="4476" y="7071"/>
                </a:cubicBezTo>
                <a:cubicBezTo>
                  <a:pt x="4476" y="7071"/>
                  <a:pt x="4488" y="7059"/>
                  <a:pt x="4499" y="7059"/>
                </a:cubicBezTo>
                <a:cubicBezTo>
                  <a:pt x="4511" y="7059"/>
                  <a:pt x="4522" y="7059"/>
                  <a:pt x="4534" y="7048"/>
                </a:cubicBezTo>
                <a:cubicBezTo>
                  <a:pt x="4924" y="6945"/>
                  <a:pt x="5303" y="6772"/>
                  <a:pt x="5624" y="6543"/>
                </a:cubicBezTo>
                <a:cubicBezTo>
                  <a:pt x="5636" y="6531"/>
                  <a:pt x="5647" y="6531"/>
                  <a:pt x="5659" y="6520"/>
                </a:cubicBezTo>
                <a:cubicBezTo>
                  <a:pt x="5659" y="6520"/>
                  <a:pt x="5670" y="6508"/>
                  <a:pt x="5670" y="6508"/>
                </a:cubicBezTo>
                <a:cubicBezTo>
                  <a:pt x="6072" y="6222"/>
                  <a:pt x="6416" y="5854"/>
                  <a:pt x="6669" y="5430"/>
                </a:cubicBezTo>
                <a:cubicBezTo>
                  <a:pt x="6680" y="5418"/>
                  <a:pt x="6680" y="5418"/>
                  <a:pt x="6680" y="5407"/>
                </a:cubicBezTo>
                <a:cubicBezTo>
                  <a:pt x="7001" y="4879"/>
                  <a:pt x="7174" y="4259"/>
                  <a:pt x="7174" y="3593"/>
                </a:cubicBezTo>
                <a:lnTo>
                  <a:pt x="7185" y="3593"/>
                </a:lnTo>
                <a:cubicBezTo>
                  <a:pt x="7185" y="3513"/>
                  <a:pt x="7174" y="3421"/>
                  <a:pt x="7174" y="3341"/>
                </a:cubicBezTo>
                <a:cubicBezTo>
                  <a:pt x="7174" y="3329"/>
                  <a:pt x="7185" y="3306"/>
                  <a:pt x="7174" y="3283"/>
                </a:cubicBezTo>
                <a:cubicBezTo>
                  <a:pt x="7128" y="2744"/>
                  <a:pt x="6967" y="2239"/>
                  <a:pt x="6703" y="1791"/>
                </a:cubicBezTo>
                <a:cubicBezTo>
                  <a:pt x="6692" y="1780"/>
                  <a:pt x="6692" y="1768"/>
                  <a:pt x="6692" y="1757"/>
                </a:cubicBezTo>
                <a:cubicBezTo>
                  <a:pt x="6164" y="873"/>
                  <a:pt x="5280" y="265"/>
                  <a:pt x="4281" y="70"/>
                </a:cubicBezTo>
                <a:lnTo>
                  <a:pt x="4270" y="70"/>
                </a:lnTo>
                <a:cubicBezTo>
                  <a:pt x="4247" y="70"/>
                  <a:pt x="4224" y="58"/>
                  <a:pt x="4212" y="58"/>
                </a:cubicBezTo>
                <a:lnTo>
                  <a:pt x="4189" y="58"/>
                </a:lnTo>
                <a:cubicBezTo>
                  <a:pt x="4167" y="47"/>
                  <a:pt x="4144" y="47"/>
                  <a:pt x="4121" y="47"/>
                </a:cubicBezTo>
                <a:lnTo>
                  <a:pt x="4098" y="47"/>
                </a:lnTo>
                <a:cubicBezTo>
                  <a:pt x="4075" y="35"/>
                  <a:pt x="4063" y="35"/>
                  <a:pt x="4040" y="35"/>
                </a:cubicBezTo>
                <a:lnTo>
                  <a:pt x="4017" y="35"/>
                </a:lnTo>
                <a:cubicBezTo>
                  <a:pt x="3994" y="24"/>
                  <a:pt x="3971" y="24"/>
                  <a:pt x="3948" y="24"/>
                </a:cubicBezTo>
                <a:lnTo>
                  <a:pt x="3925" y="24"/>
                </a:lnTo>
                <a:cubicBezTo>
                  <a:pt x="3903" y="24"/>
                  <a:pt x="3891" y="24"/>
                  <a:pt x="3868" y="12"/>
                </a:cubicBezTo>
                <a:lnTo>
                  <a:pt x="3673" y="12"/>
                </a:lnTo>
                <a:cubicBezTo>
                  <a:pt x="3650" y="12"/>
                  <a:pt x="3627" y="1"/>
                  <a:pt x="3604" y="1"/>
                </a:cubicBezTo>
                <a:close/>
              </a:path>
            </a:pathLst>
          </a:custGeom>
          <a:solidFill>
            <a:srgbClr val="6B2E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3" name="Google Shape;603;p43"/>
          <p:cNvGrpSpPr/>
          <p:nvPr/>
        </p:nvGrpSpPr>
        <p:grpSpPr>
          <a:xfrm>
            <a:off x="5795700" y="2813775"/>
            <a:ext cx="264025" cy="216775"/>
            <a:chOff x="5554100" y="5171925"/>
            <a:chExt cx="264025" cy="216775"/>
          </a:xfrm>
        </p:grpSpPr>
        <p:sp>
          <p:nvSpPr>
            <p:cNvPr id="604" name="Google Shape;604;p43"/>
            <p:cNvSpPr/>
            <p:nvPr/>
          </p:nvSpPr>
          <p:spPr>
            <a:xfrm>
              <a:off x="5554100" y="5171925"/>
              <a:ext cx="264025" cy="216775"/>
            </a:xfrm>
            <a:custGeom>
              <a:rect b="b" l="l" r="r" t="t"/>
              <a:pathLst>
                <a:path extrusionOk="0" h="8671" w="10561">
                  <a:moveTo>
                    <a:pt x="8154" y="366"/>
                  </a:moveTo>
                  <a:cubicBezTo>
                    <a:pt x="8242" y="366"/>
                    <a:pt x="8305" y="429"/>
                    <a:pt x="8305" y="505"/>
                  </a:cubicBezTo>
                  <a:lnTo>
                    <a:pt x="8305" y="4461"/>
                  </a:lnTo>
                  <a:cubicBezTo>
                    <a:pt x="7423" y="4625"/>
                    <a:pt x="6767" y="5394"/>
                    <a:pt x="6767" y="6314"/>
                  </a:cubicBezTo>
                  <a:cubicBezTo>
                    <a:pt x="6767" y="6440"/>
                    <a:pt x="6780" y="6566"/>
                    <a:pt x="6805" y="6679"/>
                  </a:cubicBezTo>
                  <a:lnTo>
                    <a:pt x="505" y="6679"/>
                  </a:lnTo>
                  <a:cubicBezTo>
                    <a:pt x="429" y="6679"/>
                    <a:pt x="366" y="6616"/>
                    <a:pt x="366" y="6541"/>
                  </a:cubicBezTo>
                  <a:lnTo>
                    <a:pt x="366" y="505"/>
                  </a:lnTo>
                  <a:cubicBezTo>
                    <a:pt x="366" y="429"/>
                    <a:pt x="429" y="366"/>
                    <a:pt x="505" y="366"/>
                  </a:cubicBezTo>
                  <a:close/>
                  <a:moveTo>
                    <a:pt x="8658" y="4777"/>
                  </a:moveTo>
                  <a:cubicBezTo>
                    <a:pt x="9502" y="4777"/>
                    <a:pt x="10195" y="5470"/>
                    <a:pt x="10195" y="6314"/>
                  </a:cubicBezTo>
                  <a:cubicBezTo>
                    <a:pt x="10195" y="7158"/>
                    <a:pt x="9502" y="7851"/>
                    <a:pt x="8658" y="7851"/>
                  </a:cubicBezTo>
                  <a:cubicBezTo>
                    <a:pt x="7813" y="7851"/>
                    <a:pt x="7133" y="7158"/>
                    <a:pt x="7133" y="6314"/>
                  </a:cubicBezTo>
                  <a:cubicBezTo>
                    <a:pt x="7133" y="5470"/>
                    <a:pt x="7813" y="4777"/>
                    <a:pt x="8658" y="4777"/>
                  </a:cubicBezTo>
                  <a:close/>
                  <a:moveTo>
                    <a:pt x="5419" y="7045"/>
                  </a:moveTo>
                  <a:cubicBezTo>
                    <a:pt x="5394" y="7385"/>
                    <a:pt x="5419" y="7902"/>
                    <a:pt x="5734" y="8305"/>
                  </a:cubicBezTo>
                  <a:lnTo>
                    <a:pt x="2937" y="8305"/>
                  </a:lnTo>
                  <a:cubicBezTo>
                    <a:pt x="3252" y="7902"/>
                    <a:pt x="3264" y="7385"/>
                    <a:pt x="3239" y="7045"/>
                  </a:cubicBezTo>
                  <a:close/>
                  <a:moveTo>
                    <a:pt x="505" y="1"/>
                  </a:moveTo>
                  <a:cubicBezTo>
                    <a:pt x="228" y="1"/>
                    <a:pt x="1" y="228"/>
                    <a:pt x="1" y="505"/>
                  </a:cubicBezTo>
                  <a:lnTo>
                    <a:pt x="1" y="6541"/>
                  </a:lnTo>
                  <a:cubicBezTo>
                    <a:pt x="1" y="6818"/>
                    <a:pt x="228" y="7045"/>
                    <a:pt x="505" y="7045"/>
                  </a:cubicBezTo>
                  <a:lnTo>
                    <a:pt x="2874" y="7045"/>
                  </a:lnTo>
                  <a:cubicBezTo>
                    <a:pt x="2924" y="7435"/>
                    <a:pt x="2886" y="8002"/>
                    <a:pt x="2395" y="8305"/>
                  </a:cubicBezTo>
                  <a:lnTo>
                    <a:pt x="1992" y="8305"/>
                  </a:lnTo>
                  <a:cubicBezTo>
                    <a:pt x="1891" y="8305"/>
                    <a:pt x="1803" y="8380"/>
                    <a:pt x="1803" y="8481"/>
                  </a:cubicBezTo>
                  <a:cubicBezTo>
                    <a:pt x="1803" y="8582"/>
                    <a:pt x="1891" y="8670"/>
                    <a:pt x="1992" y="8670"/>
                  </a:cubicBezTo>
                  <a:lnTo>
                    <a:pt x="6679" y="8670"/>
                  </a:lnTo>
                  <a:cubicBezTo>
                    <a:pt x="6780" y="8670"/>
                    <a:pt x="6856" y="8582"/>
                    <a:pt x="6856" y="8481"/>
                  </a:cubicBezTo>
                  <a:cubicBezTo>
                    <a:pt x="6856" y="8380"/>
                    <a:pt x="6780" y="8305"/>
                    <a:pt x="6679" y="8305"/>
                  </a:cubicBezTo>
                  <a:lnTo>
                    <a:pt x="6263" y="8305"/>
                  </a:lnTo>
                  <a:cubicBezTo>
                    <a:pt x="5785" y="8002"/>
                    <a:pt x="5747" y="7435"/>
                    <a:pt x="5785" y="7045"/>
                  </a:cubicBezTo>
                  <a:lnTo>
                    <a:pt x="6906" y="7045"/>
                  </a:lnTo>
                  <a:cubicBezTo>
                    <a:pt x="7196" y="7725"/>
                    <a:pt x="7876" y="8217"/>
                    <a:pt x="8658" y="8217"/>
                  </a:cubicBezTo>
                  <a:cubicBezTo>
                    <a:pt x="9703" y="8217"/>
                    <a:pt x="10560" y="7360"/>
                    <a:pt x="10560" y="6314"/>
                  </a:cubicBezTo>
                  <a:cubicBezTo>
                    <a:pt x="10560" y="5268"/>
                    <a:pt x="9703" y="4424"/>
                    <a:pt x="8658" y="4424"/>
                  </a:cubicBezTo>
                  <a:lnTo>
                    <a:pt x="8658" y="505"/>
                  </a:lnTo>
                  <a:cubicBezTo>
                    <a:pt x="8658" y="228"/>
                    <a:pt x="8431" y="1"/>
                    <a:pt x="8154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43"/>
            <p:cNvSpPr/>
            <p:nvPr/>
          </p:nvSpPr>
          <p:spPr>
            <a:xfrm>
              <a:off x="5621525" y="5246425"/>
              <a:ext cx="81925" cy="49650"/>
            </a:xfrm>
            <a:custGeom>
              <a:rect b="b" l="l" r="r" t="t"/>
              <a:pathLst>
                <a:path extrusionOk="0" h="1986" w="3277">
                  <a:moveTo>
                    <a:pt x="1186" y="1"/>
                  </a:moveTo>
                  <a:cubicBezTo>
                    <a:pt x="1169" y="1"/>
                    <a:pt x="1152" y="3"/>
                    <a:pt x="1134" y="7"/>
                  </a:cubicBezTo>
                  <a:lnTo>
                    <a:pt x="504" y="196"/>
                  </a:lnTo>
                  <a:cubicBezTo>
                    <a:pt x="391" y="234"/>
                    <a:pt x="315" y="322"/>
                    <a:pt x="290" y="423"/>
                  </a:cubicBezTo>
                  <a:lnTo>
                    <a:pt x="26" y="1582"/>
                  </a:lnTo>
                  <a:cubicBezTo>
                    <a:pt x="0" y="1683"/>
                    <a:pt x="13" y="1771"/>
                    <a:pt x="76" y="1847"/>
                  </a:cubicBezTo>
                  <a:cubicBezTo>
                    <a:pt x="139" y="1935"/>
                    <a:pt x="240" y="1986"/>
                    <a:pt x="353" y="1986"/>
                  </a:cubicBezTo>
                  <a:lnTo>
                    <a:pt x="2911" y="1986"/>
                  </a:lnTo>
                  <a:cubicBezTo>
                    <a:pt x="3025" y="1986"/>
                    <a:pt x="3125" y="1935"/>
                    <a:pt x="3188" y="1847"/>
                  </a:cubicBezTo>
                  <a:cubicBezTo>
                    <a:pt x="3251" y="1771"/>
                    <a:pt x="3277" y="1683"/>
                    <a:pt x="3251" y="1595"/>
                  </a:cubicBezTo>
                  <a:lnTo>
                    <a:pt x="2987" y="423"/>
                  </a:lnTo>
                  <a:cubicBezTo>
                    <a:pt x="2949" y="322"/>
                    <a:pt x="2873" y="234"/>
                    <a:pt x="2760" y="196"/>
                  </a:cubicBezTo>
                  <a:lnTo>
                    <a:pt x="2130" y="7"/>
                  </a:lnTo>
                  <a:cubicBezTo>
                    <a:pt x="2113" y="3"/>
                    <a:pt x="2095" y="1"/>
                    <a:pt x="2078" y="1"/>
                  </a:cubicBezTo>
                  <a:cubicBezTo>
                    <a:pt x="1997" y="1"/>
                    <a:pt x="1924" y="50"/>
                    <a:pt x="1903" y="133"/>
                  </a:cubicBezTo>
                  <a:cubicBezTo>
                    <a:pt x="1878" y="221"/>
                    <a:pt x="1928" y="322"/>
                    <a:pt x="2029" y="347"/>
                  </a:cubicBezTo>
                  <a:lnTo>
                    <a:pt x="2634" y="536"/>
                  </a:lnTo>
                  <a:lnTo>
                    <a:pt x="2886" y="1620"/>
                  </a:lnTo>
                  <a:lnTo>
                    <a:pt x="1790" y="1620"/>
                  </a:lnTo>
                  <a:lnTo>
                    <a:pt x="378" y="1633"/>
                  </a:lnTo>
                  <a:lnTo>
                    <a:pt x="630" y="536"/>
                  </a:lnTo>
                  <a:lnTo>
                    <a:pt x="1235" y="347"/>
                  </a:lnTo>
                  <a:cubicBezTo>
                    <a:pt x="1336" y="322"/>
                    <a:pt x="1386" y="221"/>
                    <a:pt x="1361" y="133"/>
                  </a:cubicBezTo>
                  <a:cubicBezTo>
                    <a:pt x="1340" y="50"/>
                    <a:pt x="1268" y="1"/>
                    <a:pt x="1186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43"/>
            <p:cNvSpPr/>
            <p:nvPr/>
          </p:nvSpPr>
          <p:spPr>
            <a:xfrm>
              <a:off x="5644200" y="5196825"/>
              <a:ext cx="36250" cy="49475"/>
            </a:xfrm>
            <a:custGeom>
              <a:rect b="b" l="l" r="r" t="t"/>
              <a:pathLst>
                <a:path extrusionOk="0" h="1979" w="1450">
                  <a:moveTo>
                    <a:pt x="731" y="353"/>
                  </a:moveTo>
                  <a:cubicBezTo>
                    <a:pt x="820" y="353"/>
                    <a:pt x="1084" y="353"/>
                    <a:pt x="1084" y="895"/>
                  </a:cubicBezTo>
                  <a:cubicBezTo>
                    <a:pt x="1084" y="1361"/>
                    <a:pt x="845" y="1538"/>
                    <a:pt x="731" y="1601"/>
                  </a:cubicBezTo>
                  <a:cubicBezTo>
                    <a:pt x="618" y="1538"/>
                    <a:pt x="366" y="1349"/>
                    <a:pt x="366" y="895"/>
                  </a:cubicBezTo>
                  <a:cubicBezTo>
                    <a:pt x="366" y="353"/>
                    <a:pt x="631" y="353"/>
                    <a:pt x="731" y="353"/>
                  </a:cubicBezTo>
                  <a:close/>
                  <a:moveTo>
                    <a:pt x="731" y="0"/>
                  </a:moveTo>
                  <a:cubicBezTo>
                    <a:pt x="555" y="0"/>
                    <a:pt x="1" y="63"/>
                    <a:pt x="1" y="895"/>
                  </a:cubicBezTo>
                  <a:cubicBezTo>
                    <a:pt x="1" y="1739"/>
                    <a:pt x="643" y="1966"/>
                    <a:pt x="668" y="1979"/>
                  </a:cubicBezTo>
                  <a:lnTo>
                    <a:pt x="782" y="1979"/>
                  </a:lnTo>
                  <a:cubicBezTo>
                    <a:pt x="807" y="1966"/>
                    <a:pt x="1450" y="1752"/>
                    <a:pt x="1450" y="895"/>
                  </a:cubicBezTo>
                  <a:cubicBezTo>
                    <a:pt x="1450" y="51"/>
                    <a:pt x="895" y="0"/>
                    <a:pt x="73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43"/>
            <p:cNvSpPr/>
            <p:nvPr/>
          </p:nvSpPr>
          <p:spPr>
            <a:xfrm>
              <a:off x="5630650" y="5309600"/>
              <a:ext cx="63350" cy="9150"/>
            </a:xfrm>
            <a:custGeom>
              <a:rect b="b" l="l" r="r" t="t"/>
              <a:pathLst>
                <a:path extrusionOk="0" h="366" w="2534">
                  <a:moveTo>
                    <a:pt x="190" y="0"/>
                  </a:moveTo>
                  <a:cubicBezTo>
                    <a:pt x="89" y="0"/>
                    <a:pt x="1" y="76"/>
                    <a:pt x="1" y="177"/>
                  </a:cubicBezTo>
                  <a:cubicBezTo>
                    <a:pt x="1" y="278"/>
                    <a:pt x="89" y="366"/>
                    <a:pt x="190" y="366"/>
                  </a:cubicBezTo>
                  <a:lnTo>
                    <a:pt x="2357" y="366"/>
                  </a:lnTo>
                  <a:cubicBezTo>
                    <a:pt x="2445" y="366"/>
                    <a:pt x="2534" y="278"/>
                    <a:pt x="2534" y="177"/>
                  </a:cubicBezTo>
                  <a:cubicBezTo>
                    <a:pt x="2534" y="76"/>
                    <a:pt x="2445" y="0"/>
                    <a:pt x="2357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43"/>
            <p:cNvSpPr/>
            <p:nvPr/>
          </p:nvSpPr>
          <p:spPr>
            <a:xfrm>
              <a:off x="5770850" y="5311175"/>
              <a:ext cx="25" cy="22075"/>
            </a:xfrm>
            <a:custGeom>
              <a:rect b="b" l="l" r="r" t="t"/>
              <a:pathLst>
                <a:path extrusionOk="0" fill="none" h="883" w="1">
                  <a:moveTo>
                    <a:pt x="0" y="0"/>
                  </a:moveTo>
                  <a:lnTo>
                    <a:pt x="0" y="882"/>
                  </a:lnTo>
                </a:path>
              </a:pathLst>
            </a:custGeom>
            <a:noFill/>
            <a:ln cap="rnd" cmpd="sng" w="9775">
              <a:solidFill>
                <a:srgbClr val="6B2E61"/>
              </a:solidFill>
              <a:prstDash val="solid"/>
              <a:miter lim="126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43"/>
            <p:cNvSpPr/>
            <p:nvPr/>
          </p:nvSpPr>
          <p:spPr>
            <a:xfrm>
              <a:off x="5770850" y="5333225"/>
              <a:ext cx="13875" cy="13875"/>
            </a:xfrm>
            <a:custGeom>
              <a:rect b="b" l="l" r="r" t="t"/>
              <a:pathLst>
                <a:path extrusionOk="0" fill="none" h="555" w="555">
                  <a:moveTo>
                    <a:pt x="555" y="555"/>
                  </a:moveTo>
                  <a:lnTo>
                    <a:pt x="0" y="0"/>
                  </a:lnTo>
                </a:path>
              </a:pathLst>
            </a:custGeom>
            <a:noFill/>
            <a:ln cap="rnd" cmpd="sng" w="9775">
              <a:solidFill>
                <a:srgbClr val="6B2E61"/>
              </a:solidFill>
              <a:prstDash val="solid"/>
              <a:miter lim="126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0" name="Google Shape;610;p43"/>
          <p:cNvSpPr txBox="1"/>
          <p:nvPr>
            <p:ph idx="5" type="subTitle"/>
          </p:nvPr>
        </p:nvSpPr>
        <p:spPr>
          <a:xfrm>
            <a:off x="766025" y="1026050"/>
            <a:ext cx="1935600" cy="51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11" name="Google Shape;611;p43"/>
          <p:cNvSpPr txBox="1"/>
          <p:nvPr>
            <p:ph idx="6" type="subTitle"/>
          </p:nvPr>
        </p:nvSpPr>
        <p:spPr>
          <a:xfrm>
            <a:off x="5791650" y="1026050"/>
            <a:ext cx="2061600" cy="51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12" name="Google Shape;612;p43"/>
          <p:cNvSpPr txBox="1"/>
          <p:nvPr>
            <p:ph idx="7" type="subTitle"/>
          </p:nvPr>
        </p:nvSpPr>
        <p:spPr>
          <a:xfrm>
            <a:off x="3216750" y="3012975"/>
            <a:ext cx="2060700" cy="51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3" name="Google Shape;613;p43"/>
          <p:cNvSpPr txBox="1"/>
          <p:nvPr>
            <p:ph idx="8" type="subTitle"/>
          </p:nvPr>
        </p:nvSpPr>
        <p:spPr>
          <a:xfrm>
            <a:off x="5795700" y="3012975"/>
            <a:ext cx="2061600" cy="51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4" name="Google Shape;614;p43"/>
          <p:cNvSpPr txBox="1"/>
          <p:nvPr>
            <p:ph idx="9" type="subTitle"/>
          </p:nvPr>
        </p:nvSpPr>
        <p:spPr>
          <a:xfrm>
            <a:off x="765900" y="3012975"/>
            <a:ext cx="1935600" cy="51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15" name="Google Shape;615;p43"/>
          <p:cNvSpPr txBox="1"/>
          <p:nvPr>
            <p:ph idx="13" type="body"/>
          </p:nvPr>
        </p:nvSpPr>
        <p:spPr>
          <a:xfrm>
            <a:off x="3216750" y="3579225"/>
            <a:ext cx="2065500" cy="8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616" name="Google Shape;616;p43"/>
          <p:cNvSpPr txBox="1"/>
          <p:nvPr>
            <p:ph idx="14" type="body"/>
          </p:nvPr>
        </p:nvSpPr>
        <p:spPr>
          <a:xfrm>
            <a:off x="5795700" y="3562575"/>
            <a:ext cx="2061600" cy="8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617" name="Google Shape;617;p43"/>
          <p:cNvSpPr txBox="1"/>
          <p:nvPr>
            <p:ph idx="15" type="body"/>
          </p:nvPr>
        </p:nvSpPr>
        <p:spPr>
          <a:xfrm>
            <a:off x="766025" y="3562575"/>
            <a:ext cx="1935600" cy="8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96">
          <p15:clr>
            <a:srgbClr val="E46962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Cleaning ">
  <p:cSld name="CUSTOM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4"/>
          <p:cNvSpPr txBox="1"/>
          <p:nvPr>
            <p:ph type="title"/>
          </p:nvPr>
        </p:nvSpPr>
        <p:spPr>
          <a:xfrm>
            <a:off x="766025" y="2638525"/>
            <a:ext cx="37434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400"/>
              <a:buNone/>
              <a:defRPr sz="24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620" name="Google Shape;620;p44"/>
          <p:cNvSpPr txBox="1"/>
          <p:nvPr>
            <p:ph idx="1" type="subTitle"/>
          </p:nvPr>
        </p:nvSpPr>
        <p:spPr>
          <a:xfrm>
            <a:off x="766025" y="3751075"/>
            <a:ext cx="3743400" cy="44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100"/>
              <a:buNone/>
              <a:defRPr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grpSp>
        <p:nvGrpSpPr>
          <p:cNvPr id="621" name="Google Shape;621;p44"/>
          <p:cNvGrpSpPr/>
          <p:nvPr/>
        </p:nvGrpSpPr>
        <p:grpSpPr>
          <a:xfrm>
            <a:off x="766029" y="360090"/>
            <a:ext cx="769224" cy="278894"/>
            <a:chOff x="238125" y="1497550"/>
            <a:chExt cx="7024875" cy="2546975"/>
          </a:xfrm>
        </p:grpSpPr>
        <p:sp>
          <p:nvSpPr>
            <p:cNvPr id="622" name="Google Shape;622;p44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44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44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44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44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44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0" name="Google Shape;630;p44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1" name="Google Shape;631;p44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Cybersecurity">
  <p:cSld name="CUSTOM_49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5"/>
          <p:cNvSpPr txBox="1"/>
          <p:nvPr>
            <p:ph type="title"/>
          </p:nvPr>
        </p:nvSpPr>
        <p:spPr>
          <a:xfrm>
            <a:off x="766025" y="2638525"/>
            <a:ext cx="37434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400"/>
              <a:buNone/>
              <a:defRPr sz="24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634" name="Google Shape;634;p45"/>
          <p:cNvSpPr txBox="1"/>
          <p:nvPr>
            <p:ph idx="1" type="subTitle"/>
          </p:nvPr>
        </p:nvSpPr>
        <p:spPr>
          <a:xfrm>
            <a:off x="766025" y="3751075"/>
            <a:ext cx="3743400" cy="52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100"/>
              <a:buNone/>
              <a:defRPr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grpSp>
        <p:nvGrpSpPr>
          <p:cNvPr id="635" name="Google Shape;635;p45"/>
          <p:cNvGrpSpPr/>
          <p:nvPr/>
        </p:nvGrpSpPr>
        <p:grpSpPr>
          <a:xfrm>
            <a:off x="766029" y="741065"/>
            <a:ext cx="769224" cy="278894"/>
            <a:chOff x="238125" y="1497550"/>
            <a:chExt cx="7024875" cy="2546975"/>
          </a:xfrm>
        </p:grpSpPr>
        <p:sp>
          <p:nvSpPr>
            <p:cNvPr id="636" name="Google Shape;636;p45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5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45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45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45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5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45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45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4" name="Google Shape;644;p45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5" name="Google Shape;645;p45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Elderly care">
  <p:cSld name="CUSTOM_50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6"/>
          <p:cNvSpPr txBox="1"/>
          <p:nvPr>
            <p:ph type="title"/>
          </p:nvPr>
        </p:nvSpPr>
        <p:spPr>
          <a:xfrm>
            <a:off x="766025" y="2638525"/>
            <a:ext cx="37434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400"/>
              <a:buNone/>
              <a:defRPr sz="24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648" name="Google Shape;648;p46"/>
          <p:cNvSpPr txBox="1"/>
          <p:nvPr>
            <p:ph idx="1" type="subTitle"/>
          </p:nvPr>
        </p:nvSpPr>
        <p:spPr>
          <a:xfrm>
            <a:off x="766025" y="3751075"/>
            <a:ext cx="3868500" cy="52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100"/>
              <a:buNone/>
              <a:defRPr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sp>
        <p:nvSpPr>
          <p:cNvPr id="649" name="Google Shape;649;p46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0" name="Google Shape;650;p46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1" name="Google Shape;651;p46"/>
          <p:cNvGrpSpPr/>
          <p:nvPr/>
        </p:nvGrpSpPr>
        <p:grpSpPr>
          <a:xfrm>
            <a:off x="766029" y="741065"/>
            <a:ext cx="769224" cy="278894"/>
            <a:chOff x="238125" y="1497550"/>
            <a:chExt cx="7024875" cy="2546975"/>
          </a:xfrm>
        </p:grpSpPr>
        <p:sp>
          <p:nvSpPr>
            <p:cNvPr id="652" name="Google Shape;652;p46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46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46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46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46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46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46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46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Facility Management">
  <p:cSld name="CUSTOM_5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47"/>
          <p:cNvSpPr txBox="1"/>
          <p:nvPr>
            <p:ph type="title"/>
          </p:nvPr>
        </p:nvSpPr>
        <p:spPr>
          <a:xfrm>
            <a:off x="766025" y="2638525"/>
            <a:ext cx="37434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400"/>
              <a:buNone/>
              <a:defRPr sz="24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662" name="Google Shape;662;p47"/>
          <p:cNvSpPr txBox="1"/>
          <p:nvPr>
            <p:ph idx="1" type="subTitle"/>
          </p:nvPr>
        </p:nvSpPr>
        <p:spPr>
          <a:xfrm>
            <a:off x="766025" y="3751075"/>
            <a:ext cx="3868500" cy="44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100"/>
              <a:buNone/>
              <a:defRPr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sp>
        <p:nvSpPr>
          <p:cNvPr id="663" name="Google Shape;663;p47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4" name="Google Shape;664;p47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p47"/>
          <p:cNvGrpSpPr/>
          <p:nvPr/>
        </p:nvGrpSpPr>
        <p:grpSpPr>
          <a:xfrm>
            <a:off x="766029" y="741065"/>
            <a:ext cx="769224" cy="278894"/>
            <a:chOff x="238125" y="1497550"/>
            <a:chExt cx="7024875" cy="2546975"/>
          </a:xfrm>
        </p:grpSpPr>
        <p:sp>
          <p:nvSpPr>
            <p:cNvPr id="666" name="Google Shape;666;p47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47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47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47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47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47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47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47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Hospitality">
  <p:cSld name="CUSTOM_5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8"/>
          <p:cNvSpPr txBox="1"/>
          <p:nvPr>
            <p:ph type="title"/>
          </p:nvPr>
        </p:nvSpPr>
        <p:spPr>
          <a:xfrm>
            <a:off x="766025" y="2638525"/>
            <a:ext cx="37434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400"/>
              <a:buNone/>
              <a:defRPr sz="24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676" name="Google Shape;676;p48"/>
          <p:cNvSpPr txBox="1"/>
          <p:nvPr>
            <p:ph idx="1" type="subTitle"/>
          </p:nvPr>
        </p:nvSpPr>
        <p:spPr>
          <a:xfrm>
            <a:off x="766025" y="3751075"/>
            <a:ext cx="3743400" cy="44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100"/>
              <a:buNone/>
              <a:defRPr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sp>
        <p:nvSpPr>
          <p:cNvPr id="677" name="Google Shape;677;p48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8" name="Google Shape;678;p48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9" name="Google Shape;679;p48"/>
          <p:cNvGrpSpPr/>
          <p:nvPr/>
        </p:nvGrpSpPr>
        <p:grpSpPr>
          <a:xfrm>
            <a:off x="766029" y="741065"/>
            <a:ext cx="769224" cy="278894"/>
            <a:chOff x="238125" y="1497550"/>
            <a:chExt cx="7024875" cy="2546975"/>
          </a:xfrm>
        </p:grpSpPr>
        <p:sp>
          <p:nvSpPr>
            <p:cNvPr id="680" name="Google Shape;680;p48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Public Sector">
  <p:cSld name="CUSTOM_53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9"/>
          <p:cNvSpPr txBox="1"/>
          <p:nvPr>
            <p:ph type="title"/>
          </p:nvPr>
        </p:nvSpPr>
        <p:spPr>
          <a:xfrm>
            <a:off x="766025" y="2638525"/>
            <a:ext cx="37434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400"/>
              <a:buNone/>
              <a:defRPr sz="24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690" name="Google Shape;690;p49"/>
          <p:cNvSpPr txBox="1"/>
          <p:nvPr>
            <p:ph idx="1" type="subTitle"/>
          </p:nvPr>
        </p:nvSpPr>
        <p:spPr>
          <a:xfrm>
            <a:off x="766025" y="3751075"/>
            <a:ext cx="3743400" cy="49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100"/>
              <a:buNone/>
              <a:defRPr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sp>
        <p:nvSpPr>
          <p:cNvPr id="691" name="Google Shape;691;p49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2" name="Google Shape;692;p49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3" name="Google Shape;693;p49"/>
          <p:cNvGrpSpPr/>
          <p:nvPr/>
        </p:nvGrpSpPr>
        <p:grpSpPr>
          <a:xfrm>
            <a:off x="766029" y="741065"/>
            <a:ext cx="769224" cy="278894"/>
            <a:chOff x="238125" y="1497550"/>
            <a:chExt cx="7024875" cy="2546975"/>
          </a:xfrm>
        </p:grpSpPr>
        <p:sp>
          <p:nvSpPr>
            <p:cNvPr id="694" name="Google Shape;694;p49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49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9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49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49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49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49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Transport">
  <p:cSld name="CUSTOM_5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0"/>
          <p:cNvSpPr txBox="1"/>
          <p:nvPr>
            <p:ph type="title"/>
          </p:nvPr>
        </p:nvSpPr>
        <p:spPr>
          <a:xfrm>
            <a:off x="766025" y="2638525"/>
            <a:ext cx="3743400" cy="8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400"/>
              <a:buNone/>
              <a:defRPr sz="24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704" name="Google Shape;704;p50"/>
          <p:cNvSpPr txBox="1"/>
          <p:nvPr>
            <p:ph idx="1" type="subTitle"/>
          </p:nvPr>
        </p:nvSpPr>
        <p:spPr>
          <a:xfrm>
            <a:off x="766025" y="3751075"/>
            <a:ext cx="3743400" cy="44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100"/>
              <a:buNone/>
              <a:defRPr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sp>
        <p:nvSpPr>
          <p:cNvPr id="705" name="Google Shape;705;p50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6" name="Google Shape;706;p50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7" name="Google Shape;707;p50"/>
          <p:cNvGrpSpPr/>
          <p:nvPr/>
        </p:nvGrpSpPr>
        <p:grpSpPr>
          <a:xfrm>
            <a:off x="766029" y="741065"/>
            <a:ext cx="769224" cy="278894"/>
            <a:chOff x="238125" y="1497550"/>
            <a:chExt cx="7024875" cy="2546975"/>
          </a:xfrm>
        </p:grpSpPr>
        <p:sp>
          <p:nvSpPr>
            <p:cNvPr id="708" name="Google Shape;708;p50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50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50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50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50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50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50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50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hapter B" type="secHead">
  <p:cSld name="SECTION_HEADER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"/>
          <p:cNvSpPr txBox="1"/>
          <p:nvPr>
            <p:ph type="title"/>
          </p:nvPr>
        </p:nvSpPr>
        <p:spPr>
          <a:xfrm>
            <a:off x="766025" y="2150850"/>
            <a:ext cx="76008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8" name="Google Shape;7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6"/>
          <p:cNvSpPr/>
          <p:nvPr/>
        </p:nvSpPr>
        <p:spPr>
          <a:xfrm rot="9899945">
            <a:off x="-980679" y="-621093"/>
            <a:ext cx="7958344" cy="3135888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rgbClr val="F47637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6"/>
          <p:cNvSpPr/>
          <p:nvPr/>
        </p:nvSpPr>
        <p:spPr>
          <a:xfrm>
            <a:off x="4662900" y="356399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/>
          <p:cNvSpPr/>
          <p:nvPr/>
        </p:nvSpPr>
        <p:spPr>
          <a:xfrm>
            <a:off x="2516925" y="3768800"/>
            <a:ext cx="346636" cy="3451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8620125" y="286132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THANK YOU SLIDE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0" lvl="1" marL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0" lvl="2" marL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0" lvl="3" marL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0" lvl="4" marL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0" lvl="5" marL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0" lvl="6" marL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0" lvl="7" marL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0" lvl="8" marL="0" rt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8" name="Google Shape;718;p51"/>
          <p:cNvSpPr/>
          <p:nvPr>
            <p:ph idx="2" type="pic"/>
          </p:nvPr>
        </p:nvSpPr>
        <p:spPr>
          <a:xfrm>
            <a:off x="4984230" y="685800"/>
            <a:ext cx="3531300" cy="35910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  <p:sp>
        <p:nvSpPr>
          <p:cNvPr id="719" name="Google Shape;719;p51"/>
          <p:cNvSpPr txBox="1"/>
          <p:nvPr>
            <p:ph idx="1" type="body"/>
          </p:nvPr>
        </p:nvSpPr>
        <p:spPr>
          <a:xfrm>
            <a:off x="766025" y="2836125"/>
            <a:ext cx="5018400" cy="1538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20" name="Google Shape;720;p51"/>
          <p:cNvSpPr txBox="1"/>
          <p:nvPr>
            <p:ph type="title"/>
          </p:nvPr>
        </p:nvSpPr>
        <p:spPr>
          <a:xfrm>
            <a:off x="766025" y="1888725"/>
            <a:ext cx="3868500" cy="74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">
  <p:cSld name="THANK YOU SLIDE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5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3" name="Google Shape;723;p52"/>
          <p:cNvSpPr/>
          <p:nvPr>
            <p:ph idx="2" type="pic"/>
          </p:nvPr>
        </p:nvSpPr>
        <p:spPr>
          <a:xfrm>
            <a:off x="4984230" y="685800"/>
            <a:ext cx="3531300" cy="35910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  <p:sp>
        <p:nvSpPr>
          <p:cNvPr id="724" name="Google Shape;724;p52"/>
          <p:cNvSpPr txBox="1"/>
          <p:nvPr>
            <p:ph type="title"/>
          </p:nvPr>
        </p:nvSpPr>
        <p:spPr>
          <a:xfrm>
            <a:off x="766025" y="2015475"/>
            <a:ext cx="3743400" cy="111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Plan">
  <p:cSld name="THANK YOU SLIDE_1_1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53"/>
          <p:cNvSpPr txBox="1"/>
          <p:nvPr>
            <p:ph type="title"/>
          </p:nvPr>
        </p:nvSpPr>
        <p:spPr>
          <a:xfrm>
            <a:off x="2063488" y="792975"/>
            <a:ext cx="11580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27" name="Google Shape;727;p53"/>
          <p:cNvSpPr txBox="1"/>
          <p:nvPr>
            <p:ph idx="2" type="title"/>
          </p:nvPr>
        </p:nvSpPr>
        <p:spPr>
          <a:xfrm>
            <a:off x="3338375" y="792975"/>
            <a:ext cx="11580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28" name="Google Shape;728;p53"/>
          <p:cNvSpPr txBox="1"/>
          <p:nvPr>
            <p:ph idx="3" type="title"/>
          </p:nvPr>
        </p:nvSpPr>
        <p:spPr>
          <a:xfrm>
            <a:off x="4613250" y="792975"/>
            <a:ext cx="11580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29" name="Google Shape;729;p53"/>
          <p:cNvSpPr txBox="1"/>
          <p:nvPr>
            <p:ph idx="4" type="title"/>
          </p:nvPr>
        </p:nvSpPr>
        <p:spPr>
          <a:xfrm>
            <a:off x="5939825" y="792975"/>
            <a:ext cx="11580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30" name="Google Shape;730;p53"/>
          <p:cNvSpPr txBox="1"/>
          <p:nvPr>
            <p:ph idx="5" type="title"/>
          </p:nvPr>
        </p:nvSpPr>
        <p:spPr>
          <a:xfrm>
            <a:off x="7205400" y="792975"/>
            <a:ext cx="11580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31" name="Google Shape;731;p53"/>
          <p:cNvSpPr txBox="1"/>
          <p:nvPr>
            <p:ph idx="6" type="title"/>
          </p:nvPr>
        </p:nvSpPr>
        <p:spPr>
          <a:xfrm>
            <a:off x="766025" y="792975"/>
            <a:ext cx="11580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grpSp>
        <p:nvGrpSpPr>
          <p:cNvPr id="732" name="Google Shape;732;p53"/>
          <p:cNvGrpSpPr/>
          <p:nvPr/>
        </p:nvGrpSpPr>
        <p:grpSpPr>
          <a:xfrm rot="8100000">
            <a:off x="823366" y="1537455"/>
            <a:ext cx="1076794" cy="1078624"/>
            <a:chOff x="5170488" y="360363"/>
            <a:chExt cx="9342438" cy="9358313"/>
          </a:xfrm>
        </p:grpSpPr>
        <p:sp>
          <p:nvSpPr>
            <p:cNvPr id="733" name="Google Shape;733;p53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53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5" name="Google Shape;735;p53"/>
          <p:cNvGrpSpPr/>
          <p:nvPr/>
        </p:nvGrpSpPr>
        <p:grpSpPr>
          <a:xfrm rot="8100000">
            <a:off x="2104091" y="1537455"/>
            <a:ext cx="1076794" cy="1078624"/>
            <a:chOff x="5170488" y="360363"/>
            <a:chExt cx="9342438" cy="9358313"/>
          </a:xfrm>
        </p:grpSpPr>
        <p:sp>
          <p:nvSpPr>
            <p:cNvPr id="736" name="Google Shape;736;p53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53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8" name="Google Shape;738;p53"/>
          <p:cNvGrpSpPr/>
          <p:nvPr/>
        </p:nvGrpSpPr>
        <p:grpSpPr>
          <a:xfrm rot="8100000">
            <a:off x="3393528" y="1537455"/>
            <a:ext cx="1076794" cy="1078624"/>
            <a:chOff x="5170488" y="360363"/>
            <a:chExt cx="9342438" cy="9358313"/>
          </a:xfrm>
        </p:grpSpPr>
        <p:sp>
          <p:nvSpPr>
            <p:cNvPr id="739" name="Google Shape;739;p53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53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1" name="Google Shape;741;p53"/>
          <p:cNvGrpSpPr/>
          <p:nvPr/>
        </p:nvGrpSpPr>
        <p:grpSpPr>
          <a:xfrm rot="8100000">
            <a:off x="4675316" y="1537455"/>
            <a:ext cx="1076794" cy="1078624"/>
            <a:chOff x="5170488" y="360363"/>
            <a:chExt cx="9342438" cy="9358313"/>
          </a:xfrm>
        </p:grpSpPr>
        <p:sp>
          <p:nvSpPr>
            <p:cNvPr id="742" name="Google Shape;742;p53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53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53"/>
          <p:cNvGrpSpPr/>
          <p:nvPr/>
        </p:nvGrpSpPr>
        <p:grpSpPr>
          <a:xfrm rot="8100000">
            <a:off x="5963691" y="1537455"/>
            <a:ext cx="1076794" cy="1078624"/>
            <a:chOff x="5170488" y="360363"/>
            <a:chExt cx="9342438" cy="9358313"/>
          </a:xfrm>
        </p:grpSpPr>
        <p:sp>
          <p:nvSpPr>
            <p:cNvPr id="745" name="Google Shape;745;p53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53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7" name="Google Shape;747;p53"/>
          <p:cNvGrpSpPr/>
          <p:nvPr/>
        </p:nvGrpSpPr>
        <p:grpSpPr>
          <a:xfrm rot="8100000">
            <a:off x="7238878" y="1528068"/>
            <a:ext cx="1076794" cy="1078624"/>
            <a:chOff x="5170488" y="360363"/>
            <a:chExt cx="9342438" cy="9358313"/>
          </a:xfrm>
        </p:grpSpPr>
        <p:sp>
          <p:nvSpPr>
            <p:cNvPr id="748" name="Google Shape;748;p53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53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0" name="Google Shape;750;p53"/>
          <p:cNvSpPr txBox="1"/>
          <p:nvPr>
            <p:ph idx="7" type="title"/>
          </p:nvPr>
        </p:nvSpPr>
        <p:spPr>
          <a:xfrm>
            <a:off x="766025" y="2867550"/>
            <a:ext cx="1158000" cy="10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400"/>
              <a:buNone/>
              <a:defRPr sz="1400">
                <a:solidFill>
                  <a:srgbClr val="671E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751" name="Google Shape;751;p53"/>
          <p:cNvSpPr txBox="1"/>
          <p:nvPr>
            <p:ph idx="8" type="title"/>
          </p:nvPr>
        </p:nvSpPr>
        <p:spPr>
          <a:xfrm>
            <a:off x="2056375" y="2867550"/>
            <a:ext cx="1160400" cy="10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400"/>
              <a:buNone/>
              <a:defRPr sz="1400">
                <a:solidFill>
                  <a:srgbClr val="671E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752" name="Google Shape;752;p53"/>
          <p:cNvSpPr txBox="1"/>
          <p:nvPr>
            <p:ph idx="9" type="title"/>
          </p:nvPr>
        </p:nvSpPr>
        <p:spPr>
          <a:xfrm>
            <a:off x="3346725" y="2867550"/>
            <a:ext cx="1162800" cy="10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400"/>
              <a:buNone/>
              <a:defRPr sz="1400">
                <a:solidFill>
                  <a:srgbClr val="671E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753" name="Google Shape;753;p53"/>
          <p:cNvSpPr txBox="1"/>
          <p:nvPr>
            <p:ph idx="13" type="title"/>
          </p:nvPr>
        </p:nvSpPr>
        <p:spPr>
          <a:xfrm>
            <a:off x="4634600" y="2867550"/>
            <a:ext cx="1157100" cy="10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400"/>
              <a:buNone/>
              <a:defRPr sz="1400">
                <a:solidFill>
                  <a:srgbClr val="671E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754" name="Google Shape;754;p53"/>
          <p:cNvSpPr txBox="1"/>
          <p:nvPr>
            <p:ph idx="14" type="title"/>
          </p:nvPr>
        </p:nvSpPr>
        <p:spPr>
          <a:xfrm>
            <a:off x="5920000" y="2867550"/>
            <a:ext cx="1157100" cy="10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400"/>
              <a:buNone/>
              <a:defRPr sz="1400">
                <a:solidFill>
                  <a:srgbClr val="671E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755" name="Google Shape;755;p53"/>
          <p:cNvSpPr txBox="1"/>
          <p:nvPr>
            <p:ph idx="15" type="title"/>
          </p:nvPr>
        </p:nvSpPr>
        <p:spPr>
          <a:xfrm>
            <a:off x="7205400" y="2867550"/>
            <a:ext cx="1160400" cy="10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400"/>
              <a:buNone/>
              <a:defRPr sz="1400">
                <a:solidFill>
                  <a:srgbClr val="671E6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756" name="Google Shape;756;p53"/>
          <p:cNvSpPr txBox="1"/>
          <p:nvPr>
            <p:ph idx="1" type="body"/>
          </p:nvPr>
        </p:nvSpPr>
        <p:spPr>
          <a:xfrm>
            <a:off x="766025" y="3391300"/>
            <a:ext cx="1157100" cy="1239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757" name="Google Shape;757;p53"/>
          <p:cNvSpPr txBox="1"/>
          <p:nvPr>
            <p:ph idx="16" type="body"/>
          </p:nvPr>
        </p:nvSpPr>
        <p:spPr>
          <a:xfrm>
            <a:off x="2056375" y="3391300"/>
            <a:ext cx="1157100" cy="12399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758" name="Google Shape;758;p53"/>
          <p:cNvSpPr txBox="1"/>
          <p:nvPr>
            <p:ph idx="17" type="body"/>
          </p:nvPr>
        </p:nvSpPr>
        <p:spPr>
          <a:xfrm>
            <a:off x="3346737" y="3391300"/>
            <a:ext cx="1157100" cy="12399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759" name="Google Shape;759;p53"/>
          <p:cNvSpPr txBox="1"/>
          <p:nvPr>
            <p:ph idx="18" type="body"/>
          </p:nvPr>
        </p:nvSpPr>
        <p:spPr>
          <a:xfrm>
            <a:off x="4634150" y="3391300"/>
            <a:ext cx="1157100" cy="12399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760" name="Google Shape;760;p53"/>
          <p:cNvSpPr txBox="1"/>
          <p:nvPr>
            <p:ph idx="19" type="body"/>
          </p:nvPr>
        </p:nvSpPr>
        <p:spPr>
          <a:xfrm>
            <a:off x="5920000" y="3391300"/>
            <a:ext cx="1157100" cy="12399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761" name="Google Shape;761;p53"/>
          <p:cNvSpPr txBox="1"/>
          <p:nvPr>
            <p:ph idx="20" type="body"/>
          </p:nvPr>
        </p:nvSpPr>
        <p:spPr>
          <a:xfrm>
            <a:off x="7205850" y="3391300"/>
            <a:ext cx="1157100" cy="12399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762" name="Google Shape;762;p53"/>
          <p:cNvSpPr/>
          <p:nvPr>
            <p:ph idx="21" type="pic"/>
          </p:nvPr>
        </p:nvSpPr>
        <p:spPr>
          <a:xfrm>
            <a:off x="1088461" y="1798973"/>
            <a:ext cx="546600" cy="5556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  <p:sp>
        <p:nvSpPr>
          <p:cNvPr id="763" name="Google Shape;763;p53"/>
          <p:cNvSpPr/>
          <p:nvPr>
            <p:ph idx="22" type="pic"/>
          </p:nvPr>
        </p:nvSpPr>
        <p:spPr>
          <a:xfrm>
            <a:off x="2361636" y="1798973"/>
            <a:ext cx="546600" cy="5556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  <p:sp>
        <p:nvSpPr>
          <p:cNvPr id="764" name="Google Shape;764;p53"/>
          <p:cNvSpPr/>
          <p:nvPr>
            <p:ph idx="23" type="pic"/>
          </p:nvPr>
        </p:nvSpPr>
        <p:spPr>
          <a:xfrm>
            <a:off x="3658636" y="1798973"/>
            <a:ext cx="546600" cy="5556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  <p:sp>
        <p:nvSpPr>
          <p:cNvPr id="765" name="Google Shape;765;p53"/>
          <p:cNvSpPr/>
          <p:nvPr>
            <p:ph idx="24" type="pic"/>
          </p:nvPr>
        </p:nvSpPr>
        <p:spPr>
          <a:xfrm>
            <a:off x="4929161" y="1798960"/>
            <a:ext cx="546600" cy="5556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  <p:sp>
        <p:nvSpPr>
          <p:cNvPr id="766" name="Google Shape;766;p53"/>
          <p:cNvSpPr/>
          <p:nvPr>
            <p:ph idx="25" type="pic"/>
          </p:nvPr>
        </p:nvSpPr>
        <p:spPr>
          <a:xfrm>
            <a:off x="6222198" y="1798985"/>
            <a:ext cx="546600" cy="5556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  <p:sp>
        <p:nvSpPr>
          <p:cNvPr id="767" name="Google Shape;767;p53"/>
          <p:cNvSpPr/>
          <p:nvPr>
            <p:ph idx="26" type="pic"/>
          </p:nvPr>
        </p:nvSpPr>
        <p:spPr>
          <a:xfrm>
            <a:off x="7515248" y="1798985"/>
            <a:ext cx="546600" cy="555600"/>
          </a:xfrm>
          <a:prstGeom prst="roundRect">
            <a:avLst>
              <a:gd fmla="val 3977" name="adj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795">
          <p15:clr>
            <a:srgbClr val="E46962"/>
          </p15:clr>
        </p15:guide>
        <p15:guide id="2" orient="horz" pos="2136">
          <p15:clr>
            <a:srgbClr val="E46962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slide text">
  <p:cSld name="THANK YOU SLIDE_1_1_1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4"/>
          <p:cNvSpPr txBox="1"/>
          <p:nvPr/>
        </p:nvSpPr>
        <p:spPr>
          <a:xfrm>
            <a:off x="5285900" y="-478275"/>
            <a:ext cx="493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0" name="Google Shape;770;p54"/>
          <p:cNvSpPr txBox="1"/>
          <p:nvPr>
            <p:ph idx="1" type="body"/>
          </p:nvPr>
        </p:nvSpPr>
        <p:spPr>
          <a:xfrm>
            <a:off x="1411200" y="1392425"/>
            <a:ext cx="6318300" cy="296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71" name="Google Shape;771;p54"/>
          <p:cNvSpPr txBox="1"/>
          <p:nvPr>
            <p:ph type="title"/>
          </p:nvPr>
        </p:nvSpPr>
        <p:spPr>
          <a:xfrm>
            <a:off x="1456125" y="737500"/>
            <a:ext cx="6239400" cy="52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Title and Date">
  <p:cSld name="THANK YOU SLIDE_1_1_1_1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55"/>
          <p:cNvSpPr txBox="1"/>
          <p:nvPr/>
        </p:nvSpPr>
        <p:spPr>
          <a:xfrm>
            <a:off x="311700" y="1796725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Click to edit theme style</a:t>
            </a:r>
            <a:endParaRPr b="1" sz="40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74" name="Google Shape;774;p55"/>
          <p:cNvSpPr txBox="1"/>
          <p:nvPr/>
        </p:nvSpPr>
        <p:spPr>
          <a:xfrm>
            <a:off x="311700" y="3547525"/>
            <a:ext cx="85206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A1634"/>
                </a:solidFill>
                <a:latin typeface="Noto Sans"/>
                <a:ea typeface="Noto Sans"/>
                <a:cs typeface="Noto Sans"/>
                <a:sym typeface="Noto Sans"/>
              </a:rPr>
              <a:t>Click to edit theme style</a:t>
            </a:r>
            <a:endParaRPr sz="1100">
              <a:solidFill>
                <a:srgbClr val="3A1634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75" name="Google Shape;775;p55"/>
          <p:cNvSpPr txBox="1"/>
          <p:nvPr/>
        </p:nvSpPr>
        <p:spPr>
          <a:xfrm>
            <a:off x="376675" y="2751500"/>
            <a:ext cx="8403000" cy="5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Click</a:t>
            </a:r>
            <a:r>
              <a:rPr b="1" lang="en" sz="30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 to edit theme style</a:t>
            </a:r>
            <a:endParaRPr b="1" sz="30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Plan 2">
  <p:cSld name="THANK YOU SLIDE_1_1_1_1_1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6"/>
          <p:cNvSpPr/>
          <p:nvPr/>
        </p:nvSpPr>
        <p:spPr>
          <a:xfrm>
            <a:off x="7298075" y="2542875"/>
            <a:ext cx="37625" cy="37600"/>
          </a:xfrm>
          <a:custGeom>
            <a:rect b="b" l="l" r="r" t="t"/>
            <a:pathLst>
              <a:path extrusionOk="0" fill="none" h="1504" w="1505">
                <a:moveTo>
                  <a:pt x="1" y="1504"/>
                </a:moveTo>
                <a:lnTo>
                  <a:pt x="207" y="746"/>
                </a:lnTo>
                <a:lnTo>
                  <a:pt x="402" y="0"/>
                </a:lnTo>
                <a:lnTo>
                  <a:pt x="953" y="551"/>
                </a:lnTo>
                <a:lnTo>
                  <a:pt x="1504" y="1102"/>
                </a:lnTo>
                <a:lnTo>
                  <a:pt x="758" y="1297"/>
                </a:lnTo>
                <a:close/>
              </a:path>
            </a:pathLst>
          </a:custGeom>
          <a:solidFill>
            <a:srgbClr val="F47637"/>
          </a:solidFill>
          <a:ln cap="rnd" cmpd="sng" w="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56"/>
          <p:cNvSpPr/>
          <p:nvPr/>
        </p:nvSpPr>
        <p:spPr>
          <a:xfrm>
            <a:off x="7290325" y="3002875"/>
            <a:ext cx="16375" cy="9775"/>
          </a:xfrm>
          <a:custGeom>
            <a:rect b="b" l="l" r="r" t="t"/>
            <a:pathLst>
              <a:path extrusionOk="0" fill="none" h="391" w="655">
                <a:moveTo>
                  <a:pt x="1" y="391"/>
                </a:moveTo>
                <a:lnTo>
                  <a:pt x="655" y="0"/>
                </a:lnTo>
              </a:path>
            </a:pathLst>
          </a:custGeom>
          <a:solidFill>
            <a:srgbClr val="F47637"/>
          </a:solidFill>
          <a:ln cap="rnd" cmpd="sng" w="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56"/>
          <p:cNvSpPr txBox="1"/>
          <p:nvPr/>
        </p:nvSpPr>
        <p:spPr>
          <a:xfrm>
            <a:off x="2056375" y="741075"/>
            <a:ext cx="50217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Click to edit theme style</a:t>
            </a:r>
            <a:endParaRPr b="1" sz="24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80" name="Google Shape;780;p56"/>
          <p:cNvSpPr txBox="1"/>
          <p:nvPr/>
        </p:nvSpPr>
        <p:spPr>
          <a:xfrm>
            <a:off x="2701550" y="1392425"/>
            <a:ext cx="383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Click to edit theme style</a:t>
            </a:r>
            <a:endParaRPr b="1" sz="1100">
              <a:solidFill>
                <a:schemeClr val="lt2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781" name="Google Shape;781;p56"/>
          <p:cNvCxnSpPr/>
          <p:nvPr/>
        </p:nvCxnSpPr>
        <p:spPr>
          <a:xfrm>
            <a:off x="771700" y="2874050"/>
            <a:ext cx="7593900" cy="0"/>
          </a:xfrm>
          <a:prstGeom prst="straightConnector1">
            <a:avLst/>
          </a:prstGeom>
          <a:noFill/>
          <a:ln cap="flat" cmpd="sng" w="9525">
            <a:solidFill>
              <a:srgbClr val="671E6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82" name="Google Shape;782;p56"/>
          <p:cNvSpPr/>
          <p:nvPr/>
        </p:nvSpPr>
        <p:spPr>
          <a:xfrm>
            <a:off x="1367950" y="2835225"/>
            <a:ext cx="92100" cy="92100"/>
          </a:xfrm>
          <a:prstGeom prst="ellipse">
            <a:avLst/>
          </a:prstGeom>
          <a:solidFill>
            <a:srgbClr val="671E63"/>
          </a:soli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83" name="Google Shape;783;p56"/>
          <p:cNvSpPr/>
          <p:nvPr/>
        </p:nvSpPr>
        <p:spPr>
          <a:xfrm>
            <a:off x="7677250" y="2835225"/>
            <a:ext cx="92100" cy="92100"/>
          </a:xfrm>
          <a:prstGeom prst="ellipse">
            <a:avLst/>
          </a:prstGeom>
          <a:solidFill>
            <a:srgbClr val="671E63"/>
          </a:soli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84" name="Google Shape;784;p56"/>
          <p:cNvSpPr/>
          <p:nvPr/>
        </p:nvSpPr>
        <p:spPr>
          <a:xfrm>
            <a:off x="5597967" y="2835225"/>
            <a:ext cx="92100" cy="92100"/>
          </a:xfrm>
          <a:prstGeom prst="ellipse">
            <a:avLst/>
          </a:prstGeom>
          <a:solidFill>
            <a:srgbClr val="671E63"/>
          </a:soli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85" name="Google Shape;785;p56"/>
          <p:cNvSpPr/>
          <p:nvPr/>
        </p:nvSpPr>
        <p:spPr>
          <a:xfrm>
            <a:off x="3439458" y="2835225"/>
            <a:ext cx="92100" cy="92100"/>
          </a:xfrm>
          <a:prstGeom prst="ellipse">
            <a:avLst/>
          </a:prstGeom>
          <a:solidFill>
            <a:srgbClr val="671E63"/>
          </a:soli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86" name="Google Shape;786;p56"/>
          <p:cNvSpPr/>
          <p:nvPr/>
        </p:nvSpPr>
        <p:spPr>
          <a:xfrm>
            <a:off x="1006625" y="2486125"/>
            <a:ext cx="803400" cy="1959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32062B"/>
              </a:gs>
              <a:gs pos="100000">
                <a:srgbClr val="671E63"/>
              </a:gs>
            </a:gsLst>
            <a:lin ang="5400700" scaled="0"/>
          </a:gra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Text here</a:t>
            </a:r>
            <a:endParaRPr sz="900">
              <a:solidFill>
                <a:srgbClr val="FFFFFF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787" name="Google Shape;787;p56"/>
          <p:cNvSpPr/>
          <p:nvPr/>
        </p:nvSpPr>
        <p:spPr>
          <a:xfrm>
            <a:off x="3083800" y="2486125"/>
            <a:ext cx="803400" cy="1959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32062B"/>
              </a:gs>
              <a:gs pos="100000">
                <a:srgbClr val="671E63"/>
              </a:gs>
            </a:gsLst>
            <a:lin ang="5400700" scaled="0"/>
          </a:gra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Text</a:t>
            </a:r>
            <a:endParaRPr sz="900">
              <a:solidFill>
                <a:srgbClr val="FFFFFF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788" name="Google Shape;788;p56"/>
          <p:cNvSpPr/>
          <p:nvPr/>
        </p:nvSpPr>
        <p:spPr>
          <a:xfrm>
            <a:off x="5242288" y="2486125"/>
            <a:ext cx="803400" cy="1959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32062B"/>
              </a:gs>
              <a:gs pos="100000">
                <a:srgbClr val="671E63"/>
              </a:gs>
            </a:gsLst>
            <a:lin ang="5400700" scaled="0"/>
          </a:gra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Text</a:t>
            </a:r>
            <a:endParaRPr sz="900">
              <a:solidFill>
                <a:srgbClr val="FFFFFF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789" name="Google Shape;789;p56"/>
          <p:cNvSpPr/>
          <p:nvPr/>
        </p:nvSpPr>
        <p:spPr>
          <a:xfrm>
            <a:off x="7321588" y="2486125"/>
            <a:ext cx="803400" cy="195900"/>
          </a:xfrm>
          <a:prstGeom prst="roundRect">
            <a:avLst>
              <a:gd fmla="val 50000" name="adj"/>
            </a:avLst>
          </a:prstGeom>
          <a:gradFill>
            <a:gsLst>
              <a:gs pos="0">
                <a:srgbClr val="32062B"/>
              </a:gs>
              <a:gs pos="100000">
                <a:srgbClr val="671E63"/>
              </a:gs>
            </a:gsLst>
            <a:lin ang="5400700" scaled="0"/>
          </a:gradFill>
          <a:ln cap="flat" cmpd="sng" w="9525">
            <a:solidFill>
              <a:srgbClr val="FFF2E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Manrope SemiBold"/>
                <a:ea typeface="Manrope SemiBold"/>
                <a:cs typeface="Manrope SemiBold"/>
                <a:sym typeface="Manrope SemiBold"/>
              </a:rPr>
              <a:t>Text</a:t>
            </a:r>
            <a:endParaRPr sz="900">
              <a:solidFill>
                <a:srgbClr val="FFFFFF"/>
              </a:solidFill>
              <a:latin typeface="Manrope SemiBold"/>
              <a:ea typeface="Manrope SemiBold"/>
              <a:cs typeface="Manrope SemiBold"/>
              <a:sym typeface="Manrope SemiBold"/>
            </a:endParaRPr>
          </a:p>
        </p:txBody>
      </p:sp>
      <p:sp>
        <p:nvSpPr>
          <p:cNvPr id="790" name="Google Shape;790;p56"/>
          <p:cNvSpPr txBox="1"/>
          <p:nvPr/>
        </p:nvSpPr>
        <p:spPr>
          <a:xfrm>
            <a:off x="771700" y="2942500"/>
            <a:ext cx="1284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Edit this text</a:t>
            </a:r>
            <a:endParaRPr b="1" sz="11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91" name="Google Shape;791;p56"/>
          <p:cNvSpPr txBox="1"/>
          <p:nvPr/>
        </p:nvSpPr>
        <p:spPr>
          <a:xfrm>
            <a:off x="2874800" y="2942500"/>
            <a:ext cx="1158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Edit this text</a:t>
            </a:r>
            <a:endParaRPr b="1" sz="11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92" name="Google Shape;792;p56"/>
          <p:cNvSpPr txBox="1"/>
          <p:nvPr/>
        </p:nvSpPr>
        <p:spPr>
          <a:xfrm>
            <a:off x="4939600" y="2942500"/>
            <a:ext cx="140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Edit this text</a:t>
            </a:r>
            <a:endParaRPr b="1" sz="11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93" name="Google Shape;793;p56"/>
          <p:cNvSpPr txBox="1"/>
          <p:nvPr/>
        </p:nvSpPr>
        <p:spPr>
          <a:xfrm>
            <a:off x="7081000" y="2942500"/>
            <a:ext cx="1284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Edit this text</a:t>
            </a:r>
            <a:endParaRPr b="1" sz="11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94" name="Google Shape;794;p56"/>
          <p:cNvSpPr txBox="1"/>
          <p:nvPr>
            <p:ph idx="1" type="body"/>
          </p:nvPr>
        </p:nvSpPr>
        <p:spPr>
          <a:xfrm>
            <a:off x="766025" y="3391300"/>
            <a:ext cx="1284600" cy="1239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795" name="Google Shape;795;p56"/>
          <p:cNvSpPr txBox="1"/>
          <p:nvPr>
            <p:ph idx="2" type="body"/>
          </p:nvPr>
        </p:nvSpPr>
        <p:spPr>
          <a:xfrm>
            <a:off x="2811500" y="3391300"/>
            <a:ext cx="1284600" cy="1239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796" name="Google Shape;796;p56"/>
          <p:cNvSpPr txBox="1"/>
          <p:nvPr>
            <p:ph idx="3" type="body"/>
          </p:nvPr>
        </p:nvSpPr>
        <p:spPr>
          <a:xfrm>
            <a:off x="5014650" y="3391300"/>
            <a:ext cx="1284600" cy="1239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797" name="Google Shape;797;p56"/>
          <p:cNvSpPr txBox="1"/>
          <p:nvPr>
            <p:ph idx="4" type="body"/>
          </p:nvPr>
        </p:nvSpPr>
        <p:spPr>
          <a:xfrm>
            <a:off x="7081900" y="3391300"/>
            <a:ext cx="1284600" cy="1239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1 1">
  <p:cSld name="THANK YOU SLIDE_1_1_1_1_1_1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Headline, Body" type="title">
  <p:cSld name="TITLE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6" name="Google Shape;806;p59"/>
          <p:cNvSpPr/>
          <p:nvPr/>
        </p:nvSpPr>
        <p:spPr>
          <a:xfrm rot="-1443562">
            <a:off x="4809020" y="1552121"/>
            <a:ext cx="4942901" cy="2516870"/>
          </a:xfrm>
          <a:custGeom>
            <a:rect b="b" l="l" r="r" t="t"/>
            <a:pathLst>
              <a:path extrusionOk="0" fill="none" h="144519" w="283822">
                <a:moveTo>
                  <a:pt x="283822" y="31297"/>
                </a:moveTo>
                <a:cubicBezTo>
                  <a:pt x="159510" y="19769"/>
                  <a:pt x="176430" y="144519"/>
                  <a:pt x="219693" y="122909"/>
                </a:cubicBezTo>
                <a:cubicBezTo>
                  <a:pt x="255593" y="98494"/>
                  <a:pt x="204308" y="1"/>
                  <a:pt x="0" y="37697"/>
                </a:cubicBezTo>
              </a:path>
            </a:pathLst>
          </a:custGeom>
          <a:noFill/>
          <a:ln cap="rnd" cmpd="sng" w="14250">
            <a:solidFill>
              <a:srgbClr val="F47637"/>
            </a:solidFill>
            <a:prstDash val="solid"/>
            <a:miter lim="4383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7" name="Google Shape;807;p59"/>
          <p:cNvPicPr preferRelativeResize="0"/>
          <p:nvPr/>
        </p:nvPicPr>
        <p:blipFill rotWithShape="1">
          <a:blip r:embed="rId2">
            <a:alphaModFix/>
          </a:blip>
          <a:srcRect b="30" l="0" r="0" t="30"/>
          <a:stretch/>
        </p:blipFill>
        <p:spPr>
          <a:xfrm>
            <a:off x="5254200" y="218750"/>
            <a:ext cx="3350524" cy="5005850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59"/>
          <p:cNvSpPr/>
          <p:nvPr/>
        </p:nvSpPr>
        <p:spPr>
          <a:xfrm>
            <a:off x="8532300" y="89607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59"/>
          <p:cNvSpPr/>
          <p:nvPr/>
        </p:nvSpPr>
        <p:spPr>
          <a:xfrm>
            <a:off x="4787650" y="3453150"/>
            <a:ext cx="346636" cy="3451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0" name="Google Shape;810;p59"/>
          <p:cNvGrpSpPr/>
          <p:nvPr/>
        </p:nvGrpSpPr>
        <p:grpSpPr>
          <a:xfrm>
            <a:off x="766102" y="773921"/>
            <a:ext cx="770629" cy="279403"/>
            <a:chOff x="238125" y="1497550"/>
            <a:chExt cx="7024875" cy="2546975"/>
          </a:xfrm>
        </p:grpSpPr>
        <p:sp>
          <p:nvSpPr>
            <p:cNvPr id="811" name="Google Shape;811;p59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59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59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59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59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59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59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59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9" name="Google Shape;819;p59"/>
          <p:cNvSpPr txBox="1"/>
          <p:nvPr>
            <p:ph idx="1" type="subTitle"/>
          </p:nvPr>
        </p:nvSpPr>
        <p:spPr>
          <a:xfrm>
            <a:off x="773850" y="2880350"/>
            <a:ext cx="4366200" cy="27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0" name="Google Shape;820;p59"/>
          <p:cNvSpPr txBox="1"/>
          <p:nvPr>
            <p:ph type="title"/>
          </p:nvPr>
        </p:nvSpPr>
        <p:spPr>
          <a:xfrm>
            <a:off x="782400" y="2461450"/>
            <a:ext cx="50094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Headline, Body 1">
  <p:cSld name="TITLE_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3" name="Google Shape;823;p60"/>
          <p:cNvSpPr/>
          <p:nvPr/>
        </p:nvSpPr>
        <p:spPr>
          <a:xfrm rot="-1443562">
            <a:off x="4809020" y="1552121"/>
            <a:ext cx="4942901" cy="2516870"/>
          </a:xfrm>
          <a:custGeom>
            <a:rect b="b" l="l" r="r" t="t"/>
            <a:pathLst>
              <a:path extrusionOk="0" fill="none" h="144519" w="283822">
                <a:moveTo>
                  <a:pt x="283822" y="31297"/>
                </a:moveTo>
                <a:cubicBezTo>
                  <a:pt x="159510" y="19769"/>
                  <a:pt x="176430" y="144519"/>
                  <a:pt x="219693" y="122909"/>
                </a:cubicBezTo>
                <a:cubicBezTo>
                  <a:pt x="255593" y="98494"/>
                  <a:pt x="204308" y="1"/>
                  <a:pt x="0" y="37697"/>
                </a:cubicBezTo>
              </a:path>
            </a:pathLst>
          </a:custGeom>
          <a:noFill/>
          <a:ln cap="rnd" cmpd="sng" w="14250">
            <a:solidFill>
              <a:srgbClr val="F47637"/>
            </a:solidFill>
            <a:prstDash val="solid"/>
            <a:miter lim="4383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4" name="Google Shape;824;p60"/>
          <p:cNvPicPr preferRelativeResize="0"/>
          <p:nvPr/>
        </p:nvPicPr>
        <p:blipFill rotWithShape="1">
          <a:blip r:embed="rId2">
            <a:alphaModFix/>
          </a:blip>
          <a:srcRect b="0" l="27679" r="22122" t="0"/>
          <a:stretch/>
        </p:blipFill>
        <p:spPr>
          <a:xfrm>
            <a:off x="5013300" y="-101350"/>
            <a:ext cx="4007849" cy="53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60"/>
          <p:cNvSpPr/>
          <p:nvPr/>
        </p:nvSpPr>
        <p:spPr>
          <a:xfrm>
            <a:off x="8532300" y="89607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60"/>
          <p:cNvSpPr/>
          <p:nvPr/>
        </p:nvSpPr>
        <p:spPr>
          <a:xfrm>
            <a:off x="4787650" y="3453150"/>
            <a:ext cx="346636" cy="3451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7" name="Google Shape;827;p60"/>
          <p:cNvGrpSpPr/>
          <p:nvPr/>
        </p:nvGrpSpPr>
        <p:grpSpPr>
          <a:xfrm>
            <a:off x="766102" y="773921"/>
            <a:ext cx="770629" cy="279403"/>
            <a:chOff x="238125" y="1497550"/>
            <a:chExt cx="7024875" cy="2546975"/>
          </a:xfrm>
        </p:grpSpPr>
        <p:sp>
          <p:nvSpPr>
            <p:cNvPr id="828" name="Google Shape;828;p60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60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60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60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60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60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60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60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rgbClr val="F476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6" name="Google Shape;836;p60"/>
          <p:cNvSpPr txBox="1"/>
          <p:nvPr>
            <p:ph idx="1" type="subTitle"/>
          </p:nvPr>
        </p:nvSpPr>
        <p:spPr>
          <a:xfrm>
            <a:off x="773850" y="2880350"/>
            <a:ext cx="4366200" cy="27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7" name="Google Shape;837;p60"/>
          <p:cNvSpPr txBox="1"/>
          <p:nvPr>
            <p:ph type="title"/>
          </p:nvPr>
        </p:nvSpPr>
        <p:spPr>
          <a:xfrm>
            <a:off x="782400" y="2461450"/>
            <a:ext cx="50094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Headline, Body">
  <p:cSld name="TITLE_1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0" name="Google Shape;840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66300" y="770850"/>
            <a:ext cx="3711875" cy="437265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61"/>
          <p:cNvSpPr txBox="1"/>
          <p:nvPr>
            <p:ph idx="1" type="subTitle"/>
          </p:nvPr>
        </p:nvSpPr>
        <p:spPr>
          <a:xfrm>
            <a:off x="773850" y="2880350"/>
            <a:ext cx="4366200" cy="27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2" name="Google Shape;842;p61"/>
          <p:cNvSpPr txBox="1"/>
          <p:nvPr>
            <p:ph type="title"/>
          </p:nvPr>
        </p:nvSpPr>
        <p:spPr>
          <a:xfrm>
            <a:off x="782400" y="2461450"/>
            <a:ext cx="50094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hapter B 1">
  <p:cSld name="SECTION_HEADER_1">
    <p:bg>
      <p:bgPr>
        <a:gradFill>
          <a:gsLst>
            <a:gs pos="0">
              <a:srgbClr val="760E66"/>
            </a:gs>
            <a:gs pos="100000">
              <a:srgbClr val="010101"/>
            </a:gs>
          </a:gsLst>
          <a:lin ang="5400012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"/>
          <p:cNvSpPr txBox="1"/>
          <p:nvPr>
            <p:ph type="title"/>
          </p:nvPr>
        </p:nvSpPr>
        <p:spPr>
          <a:xfrm>
            <a:off x="766025" y="2150850"/>
            <a:ext cx="76005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7"/>
          <p:cNvSpPr txBox="1"/>
          <p:nvPr>
            <p:ph idx="12" type="sldNum"/>
          </p:nvPr>
        </p:nvSpPr>
        <p:spPr>
          <a:xfrm>
            <a:off x="7811608" y="4377092"/>
            <a:ext cx="548700" cy="136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" name="Google Shape;86;p7"/>
          <p:cNvSpPr/>
          <p:nvPr/>
        </p:nvSpPr>
        <p:spPr>
          <a:xfrm rot="9899945">
            <a:off x="-980679" y="-621093"/>
            <a:ext cx="7958344" cy="3135888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chemeClr val="lt1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7"/>
          <p:cNvSpPr/>
          <p:nvPr/>
        </p:nvSpPr>
        <p:spPr>
          <a:xfrm>
            <a:off x="4662900" y="356399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2516925" y="3768800"/>
            <a:ext cx="346636" cy="3451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7"/>
          <p:cNvSpPr/>
          <p:nvPr/>
        </p:nvSpPr>
        <p:spPr>
          <a:xfrm>
            <a:off x="8620125" y="286132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Headline, Body 3">
  <p:cSld name="TITLE_1_1_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5" name="Google Shape;845;p62"/>
          <p:cNvPicPr preferRelativeResize="0"/>
          <p:nvPr/>
        </p:nvPicPr>
        <p:blipFill rotWithShape="1">
          <a:blip r:embed="rId2">
            <a:alphaModFix/>
          </a:blip>
          <a:srcRect b="0" l="21703" r="21703" t="0"/>
          <a:stretch/>
        </p:blipFill>
        <p:spPr>
          <a:xfrm>
            <a:off x="-169150" y="540875"/>
            <a:ext cx="3908024" cy="4602626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62"/>
          <p:cNvSpPr txBox="1"/>
          <p:nvPr>
            <p:ph idx="1" type="subTitle"/>
          </p:nvPr>
        </p:nvSpPr>
        <p:spPr>
          <a:xfrm>
            <a:off x="773850" y="2880350"/>
            <a:ext cx="4366200" cy="27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7" name="Google Shape;847;p62"/>
          <p:cNvSpPr txBox="1"/>
          <p:nvPr>
            <p:ph type="title"/>
          </p:nvPr>
        </p:nvSpPr>
        <p:spPr>
          <a:xfrm>
            <a:off x="782400" y="2461450"/>
            <a:ext cx="50094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hapter B" type="secHead">
  <p:cSld name="SECTION_HEADER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3"/>
          <p:cNvSpPr txBox="1"/>
          <p:nvPr>
            <p:ph type="title"/>
          </p:nvPr>
        </p:nvSpPr>
        <p:spPr>
          <a:xfrm>
            <a:off x="766025" y="2150850"/>
            <a:ext cx="76008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None/>
              <a:defRPr sz="4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850" name="Google Shape;850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1" name="Google Shape;851;p63"/>
          <p:cNvSpPr/>
          <p:nvPr/>
        </p:nvSpPr>
        <p:spPr>
          <a:xfrm rot="9899945">
            <a:off x="-980679" y="-621093"/>
            <a:ext cx="7958344" cy="3135888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rgbClr val="F47637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63"/>
          <p:cNvSpPr/>
          <p:nvPr/>
        </p:nvSpPr>
        <p:spPr>
          <a:xfrm>
            <a:off x="4662900" y="356399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3" name="Google Shape;853;p63"/>
          <p:cNvSpPr/>
          <p:nvPr/>
        </p:nvSpPr>
        <p:spPr>
          <a:xfrm>
            <a:off x="2516925" y="3768800"/>
            <a:ext cx="346636" cy="3451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4" name="Google Shape;854;p63"/>
          <p:cNvSpPr/>
          <p:nvPr/>
        </p:nvSpPr>
        <p:spPr>
          <a:xfrm>
            <a:off x="8620125" y="286132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w Chapter B 1">
  <p:cSld name="SECTION_HEADER_1">
    <p:bg>
      <p:bgPr>
        <a:gradFill>
          <a:gsLst>
            <a:gs pos="0">
              <a:srgbClr val="760E66"/>
            </a:gs>
            <a:gs pos="100000">
              <a:srgbClr val="010101"/>
            </a:gs>
          </a:gsLst>
          <a:lin ang="5400012" scaled="0"/>
        </a:gradFill>
      </p:bgPr>
    </p:bg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64"/>
          <p:cNvSpPr txBox="1"/>
          <p:nvPr>
            <p:ph type="title"/>
          </p:nvPr>
        </p:nvSpPr>
        <p:spPr>
          <a:xfrm>
            <a:off x="766025" y="2150850"/>
            <a:ext cx="76005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7" name="Google Shape;857;p64"/>
          <p:cNvSpPr txBox="1"/>
          <p:nvPr>
            <p:ph idx="12" type="sldNum"/>
          </p:nvPr>
        </p:nvSpPr>
        <p:spPr>
          <a:xfrm>
            <a:off x="7811608" y="4377092"/>
            <a:ext cx="548700" cy="136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8" name="Google Shape;858;p64"/>
          <p:cNvSpPr/>
          <p:nvPr/>
        </p:nvSpPr>
        <p:spPr>
          <a:xfrm rot="9899945">
            <a:off x="-980679" y="-621093"/>
            <a:ext cx="7958344" cy="3135888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chemeClr val="lt1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64"/>
          <p:cNvSpPr/>
          <p:nvPr/>
        </p:nvSpPr>
        <p:spPr>
          <a:xfrm>
            <a:off x="4662900" y="356399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0" name="Google Shape;860;p64"/>
          <p:cNvSpPr/>
          <p:nvPr/>
        </p:nvSpPr>
        <p:spPr>
          <a:xfrm>
            <a:off x="2516925" y="3768800"/>
            <a:ext cx="346636" cy="3451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64"/>
          <p:cNvSpPr/>
          <p:nvPr/>
        </p:nvSpPr>
        <p:spPr>
          <a:xfrm>
            <a:off x="8620125" y="286132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s">
  <p:cSld name="CUSTOM_4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oogle Shape;863;p65"/>
          <p:cNvGrpSpPr/>
          <p:nvPr/>
        </p:nvGrpSpPr>
        <p:grpSpPr>
          <a:xfrm rot="8100000">
            <a:off x="4940414" y="1109358"/>
            <a:ext cx="3390609" cy="3390609"/>
            <a:chOff x="5092171" y="290012"/>
            <a:chExt cx="9498900" cy="9498900"/>
          </a:xfrm>
        </p:grpSpPr>
        <p:sp>
          <p:nvSpPr>
            <p:cNvPr id="864" name="Google Shape;864;p65"/>
            <p:cNvSpPr/>
            <p:nvPr/>
          </p:nvSpPr>
          <p:spPr>
            <a:xfrm rot="-8100000">
              <a:off x="6486329" y="1678018"/>
              <a:ext cx="6710585" cy="6722888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br>
                <a:rPr b="1" lang="en" sz="1500">
                  <a:solidFill>
                    <a:schemeClr val="dk1"/>
                  </a:solidFill>
                  <a:latin typeface="Manrope"/>
                  <a:ea typeface="Manrope"/>
                  <a:cs typeface="Manrope"/>
                  <a:sym typeface="Manrope"/>
                </a:rPr>
              </a:b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865" name="Google Shape;865;p65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6" name="Google Shape;866;p65"/>
          <p:cNvGrpSpPr/>
          <p:nvPr/>
        </p:nvGrpSpPr>
        <p:grpSpPr>
          <a:xfrm rot="8100000">
            <a:off x="812964" y="1109358"/>
            <a:ext cx="3390609" cy="3390609"/>
            <a:chOff x="5092171" y="290012"/>
            <a:chExt cx="9498900" cy="9498900"/>
          </a:xfrm>
        </p:grpSpPr>
        <p:sp>
          <p:nvSpPr>
            <p:cNvPr id="867" name="Google Shape;867;p65"/>
            <p:cNvSpPr/>
            <p:nvPr/>
          </p:nvSpPr>
          <p:spPr>
            <a:xfrm rot="-8100000">
              <a:off x="6486329" y="1678018"/>
              <a:ext cx="6710585" cy="6722888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b="1" lang="en" sz="1500">
                  <a:solidFill>
                    <a:schemeClr val="dk1"/>
                  </a:solidFill>
                  <a:latin typeface="Manrope"/>
                  <a:ea typeface="Manrope"/>
                  <a:cs typeface="Manrope"/>
                  <a:sym typeface="Manrope"/>
                </a:rPr>
              </a:b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7F7F7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68" name="Google Shape;868;p65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9" name="Google Shape;869;p65"/>
          <p:cNvSpPr/>
          <p:nvPr/>
        </p:nvSpPr>
        <p:spPr>
          <a:xfrm>
            <a:off x="3283400" y="1771575"/>
            <a:ext cx="2548500" cy="2494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70" name="Google Shape;870;p65"/>
          <p:cNvSpPr txBox="1"/>
          <p:nvPr>
            <p:ph type="title"/>
          </p:nvPr>
        </p:nvSpPr>
        <p:spPr>
          <a:xfrm>
            <a:off x="763725" y="747325"/>
            <a:ext cx="6533100" cy="43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871" name="Google Shape;871;p65"/>
          <p:cNvSpPr txBox="1"/>
          <p:nvPr>
            <p:ph idx="1" type="subTitle"/>
          </p:nvPr>
        </p:nvSpPr>
        <p:spPr>
          <a:xfrm>
            <a:off x="5761225" y="2274425"/>
            <a:ext cx="1749000" cy="5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2" name="Google Shape;872;p65"/>
          <p:cNvSpPr txBox="1"/>
          <p:nvPr>
            <p:ph idx="2" type="body"/>
          </p:nvPr>
        </p:nvSpPr>
        <p:spPr>
          <a:xfrm>
            <a:off x="1765625" y="2613700"/>
            <a:ext cx="1485300" cy="103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●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○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■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●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○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■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●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○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■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73" name="Google Shape;873;p65"/>
          <p:cNvSpPr txBox="1"/>
          <p:nvPr>
            <p:ph idx="3" type="body"/>
          </p:nvPr>
        </p:nvSpPr>
        <p:spPr>
          <a:xfrm>
            <a:off x="5893075" y="2613700"/>
            <a:ext cx="1485300" cy="103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●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○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■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●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○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■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●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○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■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74" name="Google Shape;874;p65"/>
          <p:cNvSpPr txBox="1"/>
          <p:nvPr>
            <p:ph idx="4" type="subTitle"/>
          </p:nvPr>
        </p:nvSpPr>
        <p:spPr>
          <a:xfrm>
            <a:off x="1633775" y="2274425"/>
            <a:ext cx="1749000" cy="5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onzors">
  <p:cSld name="CUSTOM_39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66"/>
          <p:cNvSpPr/>
          <p:nvPr/>
        </p:nvSpPr>
        <p:spPr>
          <a:xfrm>
            <a:off x="761825" y="1199850"/>
            <a:ext cx="7603800" cy="3172200"/>
          </a:xfrm>
          <a:prstGeom prst="roundRect">
            <a:avLst>
              <a:gd fmla="val 694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66"/>
          <p:cNvSpPr txBox="1"/>
          <p:nvPr>
            <p:ph type="title"/>
          </p:nvPr>
        </p:nvSpPr>
        <p:spPr>
          <a:xfrm>
            <a:off x="763725" y="731175"/>
            <a:ext cx="7602000" cy="52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2 columns, Bullet Points">
  <p:cSld name="CUSTOM_9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7"/>
          <p:cNvSpPr/>
          <p:nvPr>
            <p:ph idx="2" type="pic"/>
          </p:nvPr>
        </p:nvSpPr>
        <p:spPr>
          <a:xfrm>
            <a:off x="761025" y="2874700"/>
            <a:ext cx="3746100" cy="1506600"/>
          </a:xfrm>
          <a:prstGeom prst="roundRect">
            <a:avLst>
              <a:gd fmla="val 7079" name="adj"/>
            </a:avLst>
          </a:prstGeom>
          <a:noFill/>
          <a:ln>
            <a:noFill/>
          </a:ln>
        </p:spPr>
      </p:sp>
      <p:sp>
        <p:nvSpPr>
          <p:cNvPr id="880" name="Google Shape;880;p67"/>
          <p:cNvSpPr/>
          <p:nvPr/>
        </p:nvSpPr>
        <p:spPr>
          <a:xfrm>
            <a:off x="769100" y="156897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67"/>
          <p:cNvSpPr/>
          <p:nvPr/>
        </p:nvSpPr>
        <p:spPr>
          <a:xfrm>
            <a:off x="769100" y="2031050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67"/>
          <p:cNvSpPr/>
          <p:nvPr/>
        </p:nvSpPr>
        <p:spPr>
          <a:xfrm>
            <a:off x="769100" y="246607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67"/>
          <p:cNvSpPr txBox="1"/>
          <p:nvPr>
            <p:ph type="title"/>
          </p:nvPr>
        </p:nvSpPr>
        <p:spPr>
          <a:xfrm>
            <a:off x="767050" y="649250"/>
            <a:ext cx="3732000" cy="79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884" name="Google Shape;884;p67"/>
          <p:cNvSpPr txBox="1"/>
          <p:nvPr>
            <p:ph idx="1" type="subTitle"/>
          </p:nvPr>
        </p:nvSpPr>
        <p:spPr>
          <a:xfrm>
            <a:off x="1009900" y="1478500"/>
            <a:ext cx="3497100" cy="31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5" name="Google Shape;885;p67"/>
          <p:cNvSpPr txBox="1"/>
          <p:nvPr>
            <p:ph idx="3" type="subTitle"/>
          </p:nvPr>
        </p:nvSpPr>
        <p:spPr>
          <a:xfrm>
            <a:off x="1009900" y="1930625"/>
            <a:ext cx="3497100" cy="31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6" name="Google Shape;886;p67"/>
          <p:cNvSpPr txBox="1"/>
          <p:nvPr>
            <p:ph idx="4" type="subTitle"/>
          </p:nvPr>
        </p:nvSpPr>
        <p:spPr>
          <a:xfrm>
            <a:off x="1009900" y="2382750"/>
            <a:ext cx="3497100" cy="31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87" name="Google Shape;887;p67"/>
          <p:cNvSpPr/>
          <p:nvPr>
            <p:ph idx="5" type="pic"/>
          </p:nvPr>
        </p:nvSpPr>
        <p:spPr>
          <a:xfrm>
            <a:off x="4659800" y="2874700"/>
            <a:ext cx="3746100" cy="1506600"/>
          </a:xfrm>
          <a:prstGeom prst="roundRect">
            <a:avLst>
              <a:gd fmla="val 7079" name="adj"/>
            </a:avLst>
          </a:prstGeom>
          <a:noFill/>
          <a:ln>
            <a:noFill/>
          </a:ln>
        </p:spPr>
      </p:sp>
      <p:sp>
        <p:nvSpPr>
          <p:cNvPr id="888" name="Google Shape;888;p67"/>
          <p:cNvSpPr/>
          <p:nvPr/>
        </p:nvSpPr>
        <p:spPr>
          <a:xfrm>
            <a:off x="4667875" y="156897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67"/>
          <p:cNvSpPr/>
          <p:nvPr/>
        </p:nvSpPr>
        <p:spPr>
          <a:xfrm>
            <a:off x="4667875" y="2031050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67"/>
          <p:cNvSpPr/>
          <p:nvPr/>
        </p:nvSpPr>
        <p:spPr>
          <a:xfrm>
            <a:off x="4667875" y="246607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67"/>
          <p:cNvSpPr txBox="1"/>
          <p:nvPr>
            <p:ph idx="6" type="title"/>
          </p:nvPr>
        </p:nvSpPr>
        <p:spPr>
          <a:xfrm>
            <a:off x="4634600" y="649250"/>
            <a:ext cx="3732000" cy="79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892" name="Google Shape;892;p67"/>
          <p:cNvSpPr txBox="1"/>
          <p:nvPr>
            <p:ph idx="7" type="subTitle"/>
          </p:nvPr>
        </p:nvSpPr>
        <p:spPr>
          <a:xfrm>
            <a:off x="4908675" y="1478500"/>
            <a:ext cx="3457800" cy="31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3" name="Google Shape;893;p67"/>
          <p:cNvSpPr txBox="1"/>
          <p:nvPr>
            <p:ph idx="8" type="subTitle"/>
          </p:nvPr>
        </p:nvSpPr>
        <p:spPr>
          <a:xfrm>
            <a:off x="4908675" y="1930625"/>
            <a:ext cx="3457800" cy="31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4" name="Google Shape;894;p67"/>
          <p:cNvSpPr txBox="1"/>
          <p:nvPr>
            <p:ph idx="9" type="subTitle"/>
          </p:nvPr>
        </p:nvSpPr>
        <p:spPr>
          <a:xfrm>
            <a:off x="4908675" y="2382750"/>
            <a:ext cx="3457800" cy="31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Bullet Points, Image, 9 points">
  <p:cSld name="CUSTOM_8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68"/>
          <p:cNvSpPr txBox="1"/>
          <p:nvPr/>
        </p:nvSpPr>
        <p:spPr>
          <a:xfrm>
            <a:off x="2688425" y="1188300"/>
            <a:ext cx="219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97" name="Google Shape;897;p68"/>
          <p:cNvSpPr/>
          <p:nvPr/>
        </p:nvSpPr>
        <p:spPr>
          <a:xfrm>
            <a:off x="4634608" y="258220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98" name="Google Shape;898;p68"/>
          <p:cNvSpPr txBox="1"/>
          <p:nvPr/>
        </p:nvSpPr>
        <p:spPr>
          <a:xfrm>
            <a:off x="4634608" y="274960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99" name="Google Shape;899;p68"/>
          <p:cNvSpPr/>
          <p:nvPr/>
        </p:nvSpPr>
        <p:spPr>
          <a:xfrm>
            <a:off x="5957758" y="258220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00" name="Google Shape;900;p68"/>
          <p:cNvSpPr txBox="1"/>
          <p:nvPr/>
        </p:nvSpPr>
        <p:spPr>
          <a:xfrm>
            <a:off x="5957758" y="274960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01" name="Google Shape;901;p68"/>
          <p:cNvSpPr/>
          <p:nvPr/>
        </p:nvSpPr>
        <p:spPr>
          <a:xfrm>
            <a:off x="7220658" y="258220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02" name="Google Shape;902;p68"/>
          <p:cNvSpPr txBox="1"/>
          <p:nvPr/>
        </p:nvSpPr>
        <p:spPr>
          <a:xfrm>
            <a:off x="7220658" y="274960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03" name="Google Shape;903;p68"/>
          <p:cNvSpPr/>
          <p:nvPr/>
        </p:nvSpPr>
        <p:spPr>
          <a:xfrm>
            <a:off x="4634608" y="3330727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04" name="Google Shape;904;p68"/>
          <p:cNvSpPr txBox="1"/>
          <p:nvPr/>
        </p:nvSpPr>
        <p:spPr>
          <a:xfrm>
            <a:off x="4634608" y="3498132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05" name="Google Shape;905;p68"/>
          <p:cNvSpPr/>
          <p:nvPr/>
        </p:nvSpPr>
        <p:spPr>
          <a:xfrm>
            <a:off x="5957758" y="3330727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06" name="Google Shape;906;p68"/>
          <p:cNvSpPr txBox="1"/>
          <p:nvPr/>
        </p:nvSpPr>
        <p:spPr>
          <a:xfrm>
            <a:off x="5957758" y="3498132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07" name="Google Shape;907;p68"/>
          <p:cNvSpPr/>
          <p:nvPr/>
        </p:nvSpPr>
        <p:spPr>
          <a:xfrm>
            <a:off x="7220658" y="3330727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08" name="Google Shape;908;p68"/>
          <p:cNvSpPr txBox="1"/>
          <p:nvPr/>
        </p:nvSpPr>
        <p:spPr>
          <a:xfrm>
            <a:off x="7220658" y="3498132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09" name="Google Shape;909;p68"/>
          <p:cNvSpPr/>
          <p:nvPr/>
        </p:nvSpPr>
        <p:spPr>
          <a:xfrm>
            <a:off x="4634608" y="407925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10" name="Google Shape;910;p68"/>
          <p:cNvSpPr txBox="1"/>
          <p:nvPr/>
        </p:nvSpPr>
        <p:spPr>
          <a:xfrm>
            <a:off x="4634608" y="424665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11" name="Google Shape;911;p68"/>
          <p:cNvSpPr/>
          <p:nvPr/>
        </p:nvSpPr>
        <p:spPr>
          <a:xfrm>
            <a:off x="5957758" y="407925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12" name="Google Shape;912;p68"/>
          <p:cNvSpPr txBox="1"/>
          <p:nvPr/>
        </p:nvSpPr>
        <p:spPr>
          <a:xfrm>
            <a:off x="5957758" y="424665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13" name="Google Shape;913;p68"/>
          <p:cNvSpPr/>
          <p:nvPr/>
        </p:nvSpPr>
        <p:spPr>
          <a:xfrm>
            <a:off x="7220658" y="4079252"/>
            <a:ext cx="1131300" cy="549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14" name="Google Shape;914;p68"/>
          <p:cNvSpPr txBox="1"/>
          <p:nvPr/>
        </p:nvSpPr>
        <p:spPr>
          <a:xfrm>
            <a:off x="7220658" y="4246657"/>
            <a:ext cx="1131300" cy="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3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15" name="Google Shape;915;p68"/>
          <p:cNvSpPr/>
          <p:nvPr/>
        </p:nvSpPr>
        <p:spPr>
          <a:xfrm>
            <a:off x="778525" y="1464813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68"/>
          <p:cNvSpPr/>
          <p:nvPr/>
        </p:nvSpPr>
        <p:spPr>
          <a:xfrm>
            <a:off x="766025" y="1850663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68"/>
          <p:cNvSpPr/>
          <p:nvPr/>
        </p:nvSpPr>
        <p:spPr>
          <a:xfrm>
            <a:off x="766025" y="2236538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68"/>
          <p:cNvSpPr/>
          <p:nvPr/>
        </p:nvSpPr>
        <p:spPr>
          <a:xfrm>
            <a:off x="766025" y="2615563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68"/>
          <p:cNvSpPr/>
          <p:nvPr/>
        </p:nvSpPr>
        <p:spPr>
          <a:xfrm>
            <a:off x="766025" y="3001438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68"/>
          <p:cNvSpPr/>
          <p:nvPr/>
        </p:nvSpPr>
        <p:spPr>
          <a:xfrm>
            <a:off x="766025" y="3387313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68"/>
          <p:cNvSpPr/>
          <p:nvPr>
            <p:ph idx="2" type="pic"/>
          </p:nvPr>
        </p:nvSpPr>
        <p:spPr>
          <a:xfrm>
            <a:off x="4634600" y="799475"/>
            <a:ext cx="3728700" cy="1598700"/>
          </a:xfrm>
          <a:prstGeom prst="roundRect">
            <a:avLst>
              <a:gd fmla="val 11522" name="adj"/>
            </a:avLst>
          </a:prstGeom>
          <a:noFill/>
          <a:ln>
            <a:noFill/>
          </a:ln>
        </p:spPr>
      </p:sp>
      <p:sp>
        <p:nvSpPr>
          <p:cNvPr id="922" name="Google Shape;922;p68"/>
          <p:cNvSpPr txBox="1"/>
          <p:nvPr>
            <p:ph idx="1" type="subTitle"/>
          </p:nvPr>
        </p:nvSpPr>
        <p:spPr>
          <a:xfrm>
            <a:off x="4673750" y="2695850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3" name="Google Shape;923;p68"/>
          <p:cNvSpPr txBox="1"/>
          <p:nvPr>
            <p:ph idx="3" type="subTitle"/>
          </p:nvPr>
        </p:nvSpPr>
        <p:spPr>
          <a:xfrm>
            <a:off x="5996900" y="2695850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4" name="Google Shape;924;p68"/>
          <p:cNvSpPr txBox="1"/>
          <p:nvPr>
            <p:ph idx="4" type="subTitle"/>
          </p:nvPr>
        </p:nvSpPr>
        <p:spPr>
          <a:xfrm>
            <a:off x="7259800" y="2695850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5" name="Google Shape;925;p68"/>
          <p:cNvSpPr txBox="1"/>
          <p:nvPr>
            <p:ph idx="5" type="subTitle"/>
          </p:nvPr>
        </p:nvSpPr>
        <p:spPr>
          <a:xfrm>
            <a:off x="4676500" y="3451375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6" name="Google Shape;926;p68"/>
          <p:cNvSpPr txBox="1"/>
          <p:nvPr>
            <p:ph idx="6" type="subTitle"/>
          </p:nvPr>
        </p:nvSpPr>
        <p:spPr>
          <a:xfrm>
            <a:off x="5996900" y="3451375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7" name="Google Shape;927;p68"/>
          <p:cNvSpPr txBox="1"/>
          <p:nvPr>
            <p:ph idx="7" type="subTitle"/>
          </p:nvPr>
        </p:nvSpPr>
        <p:spPr>
          <a:xfrm>
            <a:off x="7257050" y="3451375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8" name="Google Shape;928;p68"/>
          <p:cNvSpPr txBox="1"/>
          <p:nvPr>
            <p:ph idx="8" type="subTitle"/>
          </p:nvPr>
        </p:nvSpPr>
        <p:spPr>
          <a:xfrm>
            <a:off x="4676500" y="4203400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9" name="Google Shape;929;p68"/>
          <p:cNvSpPr txBox="1"/>
          <p:nvPr>
            <p:ph idx="9" type="subTitle"/>
          </p:nvPr>
        </p:nvSpPr>
        <p:spPr>
          <a:xfrm>
            <a:off x="5996900" y="4206900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0" name="Google Shape;930;p68"/>
          <p:cNvSpPr txBox="1"/>
          <p:nvPr>
            <p:ph idx="13" type="subTitle"/>
          </p:nvPr>
        </p:nvSpPr>
        <p:spPr>
          <a:xfrm>
            <a:off x="7257050" y="4206900"/>
            <a:ext cx="1053000" cy="40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1" name="Google Shape;931;p68"/>
          <p:cNvSpPr txBox="1"/>
          <p:nvPr>
            <p:ph type="title"/>
          </p:nvPr>
        </p:nvSpPr>
        <p:spPr>
          <a:xfrm>
            <a:off x="766025" y="362400"/>
            <a:ext cx="3728700" cy="783300"/>
          </a:xfrm>
          <a:prstGeom prst="rect">
            <a:avLst/>
          </a:prstGeom>
        </p:spPr>
        <p:txBody>
          <a:bodyPr anchorCtr="0" anchor="t" bIns="91425" lIns="91425" spcFirstLastPara="1" rIns="9377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932" name="Google Shape;932;p68"/>
          <p:cNvSpPr txBox="1"/>
          <p:nvPr>
            <p:ph idx="14" type="body"/>
          </p:nvPr>
        </p:nvSpPr>
        <p:spPr>
          <a:xfrm>
            <a:off x="1025975" y="1449750"/>
            <a:ext cx="2431500" cy="19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3" name="Google Shape;933;p68"/>
          <p:cNvSpPr txBox="1"/>
          <p:nvPr>
            <p:ph idx="15" type="body"/>
          </p:nvPr>
        </p:nvSpPr>
        <p:spPr>
          <a:xfrm>
            <a:off x="1025975" y="1835600"/>
            <a:ext cx="2431500" cy="19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4" name="Google Shape;934;p68"/>
          <p:cNvSpPr txBox="1"/>
          <p:nvPr>
            <p:ph idx="16" type="body"/>
          </p:nvPr>
        </p:nvSpPr>
        <p:spPr>
          <a:xfrm>
            <a:off x="1026075" y="2218063"/>
            <a:ext cx="2431500" cy="19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5" name="Google Shape;935;p68"/>
          <p:cNvSpPr txBox="1"/>
          <p:nvPr>
            <p:ph idx="17" type="body"/>
          </p:nvPr>
        </p:nvSpPr>
        <p:spPr>
          <a:xfrm>
            <a:off x="1026075" y="2594800"/>
            <a:ext cx="2952000" cy="19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6" name="Google Shape;936;p68"/>
          <p:cNvSpPr txBox="1"/>
          <p:nvPr>
            <p:ph idx="18" type="body"/>
          </p:nvPr>
        </p:nvSpPr>
        <p:spPr>
          <a:xfrm>
            <a:off x="1026025" y="2986388"/>
            <a:ext cx="2431500" cy="19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7" name="Google Shape;937;p68"/>
          <p:cNvSpPr txBox="1"/>
          <p:nvPr>
            <p:ph idx="19" type="body"/>
          </p:nvPr>
        </p:nvSpPr>
        <p:spPr>
          <a:xfrm>
            <a:off x="1026075" y="3387313"/>
            <a:ext cx="2450100" cy="19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900">
                <a:solidFill>
                  <a:schemeClr val="dk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900">
                <a:solidFill>
                  <a:schemeClr val="dk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9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648">
          <p15:clr>
            <a:srgbClr val="E46962"/>
          </p15:clr>
        </p15:guide>
        <p15:guide id="2" orient="horz" pos="985">
          <p15:clr>
            <a:srgbClr val="E46962"/>
          </p15:clr>
        </p15:guide>
        <p15:guide id="3" pos="544">
          <p15:clr>
            <a:srgbClr val="E46962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3 points - orange">
  <p:cSld name="CUSTOM_7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69"/>
          <p:cNvSpPr/>
          <p:nvPr/>
        </p:nvSpPr>
        <p:spPr>
          <a:xfrm>
            <a:off x="4491925" y="1048900"/>
            <a:ext cx="4948200" cy="1056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0" name="Google Shape;940;p69"/>
          <p:cNvSpPr/>
          <p:nvPr/>
        </p:nvSpPr>
        <p:spPr>
          <a:xfrm>
            <a:off x="2232000" y="2330025"/>
            <a:ext cx="4680000" cy="1056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69"/>
          <p:cNvSpPr/>
          <p:nvPr/>
        </p:nvSpPr>
        <p:spPr>
          <a:xfrm>
            <a:off x="766025" y="3611150"/>
            <a:ext cx="4680000" cy="1056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69"/>
          <p:cNvSpPr/>
          <p:nvPr/>
        </p:nvSpPr>
        <p:spPr>
          <a:xfrm rot="-1443349">
            <a:off x="4582662" y="3309727"/>
            <a:ext cx="5175100" cy="2635103"/>
          </a:xfrm>
          <a:custGeom>
            <a:rect b="b" l="l" r="r" t="t"/>
            <a:pathLst>
              <a:path extrusionOk="0" fill="none" h="144519" w="283822">
                <a:moveTo>
                  <a:pt x="283822" y="31297"/>
                </a:moveTo>
                <a:cubicBezTo>
                  <a:pt x="159510" y="19769"/>
                  <a:pt x="176430" y="144519"/>
                  <a:pt x="219693" y="122909"/>
                </a:cubicBezTo>
                <a:cubicBezTo>
                  <a:pt x="255593" y="98494"/>
                  <a:pt x="204308" y="1"/>
                  <a:pt x="0" y="37697"/>
                </a:cubicBezTo>
              </a:path>
            </a:pathLst>
          </a:custGeom>
          <a:noFill/>
          <a:ln cap="rnd" cmpd="sng" w="14250">
            <a:solidFill>
              <a:srgbClr val="F47637"/>
            </a:solidFill>
            <a:prstDash val="solid"/>
            <a:miter lim="4383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p69"/>
          <p:cNvSpPr txBox="1"/>
          <p:nvPr>
            <p:ph type="title"/>
          </p:nvPr>
        </p:nvSpPr>
        <p:spPr>
          <a:xfrm>
            <a:off x="766025" y="741075"/>
            <a:ext cx="3091800" cy="114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944" name="Google Shape;944;p69"/>
          <p:cNvSpPr txBox="1"/>
          <p:nvPr>
            <p:ph idx="1" type="subTitle"/>
          </p:nvPr>
        </p:nvSpPr>
        <p:spPr>
          <a:xfrm>
            <a:off x="4658250" y="1135675"/>
            <a:ext cx="4275600" cy="28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 b="1" sz="1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5" name="Google Shape;945;p69"/>
          <p:cNvSpPr txBox="1"/>
          <p:nvPr>
            <p:ph idx="2" type="body"/>
          </p:nvPr>
        </p:nvSpPr>
        <p:spPr>
          <a:xfrm>
            <a:off x="4658250" y="1474950"/>
            <a:ext cx="42756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6" name="Google Shape;946;p69"/>
          <p:cNvSpPr txBox="1"/>
          <p:nvPr>
            <p:ph idx="3" type="subTitle"/>
          </p:nvPr>
        </p:nvSpPr>
        <p:spPr>
          <a:xfrm>
            <a:off x="2434200" y="2408875"/>
            <a:ext cx="4013100" cy="28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 b="1" sz="1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7" name="Google Shape;947;p69"/>
          <p:cNvSpPr txBox="1"/>
          <p:nvPr>
            <p:ph idx="4" type="body"/>
          </p:nvPr>
        </p:nvSpPr>
        <p:spPr>
          <a:xfrm>
            <a:off x="2434200" y="2748150"/>
            <a:ext cx="42756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8" name="Google Shape;948;p69"/>
          <p:cNvSpPr txBox="1"/>
          <p:nvPr>
            <p:ph idx="5" type="subTitle"/>
          </p:nvPr>
        </p:nvSpPr>
        <p:spPr>
          <a:xfrm>
            <a:off x="872275" y="3682075"/>
            <a:ext cx="4275600" cy="28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anrope"/>
              <a:buNone/>
              <a:defRPr b="1" sz="1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9" name="Google Shape;949;p69"/>
          <p:cNvSpPr txBox="1"/>
          <p:nvPr>
            <p:ph idx="6" type="body"/>
          </p:nvPr>
        </p:nvSpPr>
        <p:spPr>
          <a:xfrm>
            <a:off x="872275" y="4021338"/>
            <a:ext cx="42756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 - 4 points" type="twoColTx">
  <p:cSld name="TITLE_AND_TWO_COLUMNS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70"/>
          <p:cNvSpPr/>
          <p:nvPr/>
        </p:nvSpPr>
        <p:spPr>
          <a:xfrm rot="10303237">
            <a:off x="-99025" y="1165155"/>
            <a:ext cx="9811830" cy="3866231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rgbClr val="F47637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3" name="Google Shape;953;p70"/>
          <p:cNvSpPr/>
          <p:nvPr/>
        </p:nvSpPr>
        <p:spPr>
          <a:xfrm>
            <a:off x="4199700" y="4324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70"/>
          <p:cNvSpPr/>
          <p:nvPr/>
        </p:nvSpPr>
        <p:spPr>
          <a:xfrm>
            <a:off x="5377475" y="287567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55" name="Google Shape;955;p70"/>
          <p:cNvPicPr preferRelativeResize="0"/>
          <p:nvPr/>
        </p:nvPicPr>
        <p:blipFill rotWithShape="1">
          <a:blip r:embed="rId2">
            <a:alphaModFix/>
          </a:blip>
          <a:srcRect b="0" l="25932" r="25922" t="0"/>
          <a:stretch/>
        </p:blipFill>
        <p:spPr>
          <a:xfrm>
            <a:off x="3216550" y="1474775"/>
            <a:ext cx="2759875" cy="3820499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p70"/>
          <p:cNvSpPr txBox="1"/>
          <p:nvPr>
            <p:ph type="title"/>
          </p:nvPr>
        </p:nvSpPr>
        <p:spPr>
          <a:xfrm>
            <a:off x="766025" y="384250"/>
            <a:ext cx="3125400" cy="84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957" name="Google Shape;957;p70"/>
          <p:cNvSpPr txBox="1"/>
          <p:nvPr>
            <p:ph idx="1" type="body"/>
          </p:nvPr>
        </p:nvSpPr>
        <p:spPr>
          <a:xfrm>
            <a:off x="3764000" y="1225150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958" name="Google Shape;958;p70"/>
          <p:cNvSpPr txBox="1"/>
          <p:nvPr>
            <p:ph idx="2" type="body"/>
          </p:nvPr>
        </p:nvSpPr>
        <p:spPr>
          <a:xfrm>
            <a:off x="6721025" y="1644600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959" name="Google Shape;959;p70"/>
          <p:cNvSpPr txBox="1"/>
          <p:nvPr>
            <p:ph idx="3" type="body"/>
          </p:nvPr>
        </p:nvSpPr>
        <p:spPr>
          <a:xfrm>
            <a:off x="7346600" y="3223188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960" name="Google Shape;960;p70"/>
          <p:cNvSpPr/>
          <p:nvPr/>
        </p:nvSpPr>
        <p:spPr>
          <a:xfrm>
            <a:off x="5976425" y="15453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70"/>
          <p:cNvSpPr/>
          <p:nvPr/>
        </p:nvSpPr>
        <p:spPr>
          <a:xfrm>
            <a:off x="6526575" y="322725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70"/>
          <p:cNvSpPr/>
          <p:nvPr/>
        </p:nvSpPr>
        <p:spPr>
          <a:xfrm>
            <a:off x="2651575" y="15453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70"/>
          <p:cNvSpPr/>
          <p:nvPr/>
        </p:nvSpPr>
        <p:spPr>
          <a:xfrm>
            <a:off x="1899375" y="32254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70"/>
          <p:cNvSpPr txBox="1"/>
          <p:nvPr>
            <p:ph idx="4" type="body"/>
          </p:nvPr>
        </p:nvSpPr>
        <p:spPr>
          <a:xfrm>
            <a:off x="4321800" y="5276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5" name="Google Shape;965;p70"/>
          <p:cNvSpPr txBox="1"/>
          <p:nvPr>
            <p:ph idx="5" type="body"/>
          </p:nvPr>
        </p:nvSpPr>
        <p:spPr>
          <a:xfrm>
            <a:off x="675900" y="1644600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966" name="Google Shape;966;p70"/>
          <p:cNvSpPr txBox="1"/>
          <p:nvPr>
            <p:ph idx="6" type="body"/>
          </p:nvPr>
        </p:nvSpPr>
        <p:spPr>
          <a:xfrm>
            <a:off x="132975" y="3227238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967" name="Google Shape;967;p70"/>
          <p:cNvSpPr txBox="1"/>
          <p:nvPr>
            <p:ph idx="7" type="body"/>
          </p:nvPr>
        </p:nvSpPr>
        <p:spPr>
          <a:xfrm>
            <a:off x="1997325" y="33206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8" name="Google Shape;968;p70"/>
          <p:cNvSpPr txBox="1"/>
          <p:nvPr>
            <p:ph idx="8" type="body"/>
          </p:nvPr>
        </p:nvSpPr>
        <p:spPr>
          <a:xfrm>
            <a:off x="2749525" y="16405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9" name="Google Shape;969;p70"/>
          <p:cNvSpPr txBox="1"/>
          <p:nvPr>
            <p:ph idx="9" type="body"/>
          </p:nvPr>
        </p:nvSpPr>
        <p:spPr>
          <a:xfrm>
            <a:off x="6074375" y="16405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0" name="Google Shape;970;p70"/>
          <p:cNvSpPr txBox="1"/>
          <p:nvPr>
            <p:ph idx="13" type="body"/>
          </p:nvPr>
        </p:nvSpPr>
        <p:spPr>
          <a:xfrm>
            <a:off x="6646275" y="332250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 - 4 points 1">
  <p:cSld name="TITLE_AND_TWO_COLUMNS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71"/>
          <p:cNvSpPr/>
          <p:nvPr/>
        </p:nvSpPr>
        <p:spPr>
          <a:xfrm rot="10303237">
            <a:off x="-99025" y="1165155"/>
            <a:ext cx="9811830" cy="3866231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rgbClr val="F47637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74" name="Google Shape;974;p71"/>
          <p:cNvSpPr/>
          <p:nvPr/>
        </p:nvSpPr>
        <p:spPr>
          <a:xfrm>
            <a:off x="4199700" y="4324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71"/>
          <p:cNvSpPr/>
          <p:nvPr/>
        </p:nvSpPr>
        <p:spPr>
          <a:xfrm>
            <a:off x="5377475" y="287567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p71"/>
          <p:cNvSpPr txBox="1"/>
          <p:nvPr>
            <p:ph type="title"/>
          </p:nvPr>
        </p:nvSpPr>
        <p:spPr>
          <a:xfrm>
            <a:off x="766025" y="384250"/>
            <a:ext cx="3225900" cy="880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977" name="Google Shape;977;p71"/>
          <p:cNvSpPr txBox="1"/>
          <p:nvPr>
            <p:ph idx="1" type="body"/>
          </p:nvPr>
        </p:nvSpPr>
        <p:spPr>
          <a:xfrm>
            <a:off x="3764000" y="1225150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978" name="Google Shape;978;p71"/>
          <p:cNvSpPr txBox="1"/>
          <p:nvPr>
            <p:ph idx="2" type="body"/>
          </p:nvPr>
        </p:nvSpPr>
        <p:spPr>
          <a:xfrm>
            <a:off x="6721025" y="1644600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979" name="Google Shape;979;p71"/>
          <p:cNvSpPr txBox="1"/>
          <p:nvPr>
            <p:ph idx="3" type="body"/>
          </p:nvPr>
        </p:nvSpPr>
        <p:spPr>
          <a:xfrm>
            <a:off x="7346600" y="3223188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980" name="Google Shape;980;p71"/>
          <p:cNvSpPr/>
          <p:nvPr/>
        </p:nvSpPr>
        <p:spPr>
          <a:xfrm>
            <a:off x="5976425" y="15453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71"/>
          <p:cNvSpPr/>
          <p:nvPr/>
        </p:nvSpPr>
        <p:spPr>
          <a:xfrm>
            <a:off x="6526575" y="322725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71"/>
          <p:cNvSpPr/>
          <p:nvPr/>
        </p:nvSpPr>
        <p:spPr>
          <a:xfrm>
            <a:off x="2651575" y="15453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71"/>
          <p:cNvSpPr/>
          <p:nvPr/>
        </p:nvSpPr>
        <p:spPr>
          <a:xfrm>
            <a:off x="1899375" y="3225400"/>
            <a:ext cx="744600" cy="7446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4" name="Google Shape;984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43974" y="1545291"/>
            <a:ext cx="2441175" cy="4508124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71"/>
          <p:cNvSpPr txBox="1"/>
          <p:nvPr>
            <p:ph idx="4" type="body"/>
          </p:nvPr>
        </p:nvSpPr>
        <p:spPr>
          <a:xfrm>
            <a:off x="675900" y="1644600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986" name="Google Shape;986;p71"/>
          <p:cNvSpPr txBox="1"/>
          <p:nvPr>
            <p:ph idx="5" type="body"/>
          </p:nvPr>
        </p:nvSpPr>
        <p:spPr>
          <a:xfrm>
            <a:off x="132975" y="3227238"/>
            <a:ext cx="18861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●"/>
              <a:defRPr sz="900">
                <a:solidFill>
                  <a:srgbClr val="3A1634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○"/>
              <a:defRPr sz="900">
                <a:solidFill>
                  <a:srgbClr val="3A1634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rgbClr val="3A1634"/>
              </a:buClr>
              <a:buSzPts val="900"/>
              <a:buChar char="■"/>
              <a:defRPr sz="900">
                <a:solidFill>
                  <a:srgbClr val="3A1634"/>
                </a:solidFill>
              </a:defRPr>
            </a:lvl9pPr>
          </a:lstStyle>
          <a:p/>
        </p:txBody>
      </p:sp>
      <p:sp>
        <p:nvSpPr>
          <p:cNvPr id="987" name="Google Shape;987;p71"/>
          <p:cNvSpPr txBox="1"/>
          <p:nvPr>
            <p:ph idx="6" type="body"/>
          </p:nvPr>
        </p:nvSpPr>
        <p:spPr>
          <a:xfrm>
            <a:off x="4321800" y="5276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8" name="Google Shape;988;p71"/>
          <p:cNvSpPr txBox="1"/>
          <p:nvPr>
            <p:ph idx="7" type="body"/>
          </p:nvPr>
        </p:nvSpPr>
        <p:spPr>
          <a:xfrm>
            <a:off x="1997325" y="33206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9" name="Google Shape;989;p71"/>
          <p:cNvSpPr txBox="1"/>
          <p:nvPr>
            <p:ph idx="8" type="body"/>
          </p:nvPr>
        </p:nvSpPr>
        <p:spPr>
          <a:xfrm>
            <a:off x="2749525" y="16405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0" name="Google Shape;990;p71"/>
          <p:cNvSpPr txBox="1"/>
          <p:nvPr>
            <p:ph idx="9" type="body"/>
          </p:nvPr>
        </p:nvSpPr>
        <p:spPr>
          <a:xfrm>
            <a:off x="6074375" y="16405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1" name="Google Shape;991;p71"/>
          <p:cNvSpPr txBox="1"/>
          <p:nvPr>
            <p:ph idx="13" type="body"/>
          </p:nvPr>
        </p:nvSpPr>
        <p:spPr>
          <a:xfrm>
            <a:off x="6646275" y="332250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b="1" sz="2400"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s">
  <p:cSld name="CUSTOM_4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8"/>
          <p:cNvGrpSpPr/>
          <p:nvPr/>
        </p:nvGrpSpPr>
        <p:grpSpPr>
          <a:xfrm rot="8100000">
            <a:off x="4940414" y="1109358"/>
            <a:ext cx="3390609" cy="3390609"/>
            <a:chOff x="5092171" y="290012"/>
            <a:chExt cx="9498900" cy="9498900"/>
          </a:xfrm>
        </p:grpSpPr>
        <p:sp>
          <p:nvSpPr>
            <p:cNvPr id="92" name="Google Shape;92;p8"/>
            <p:cNvSpPr/>
            <p:nvPr/>
          </p:nvSpPr>
          <p:spPr>
            <a:xfrm rot="-8100000">
              <a:off x="6486329" y="1678018"/>
              <a:ext cx="6710585" cy="6722888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br>
                <a:rPr b="1" lang="en" sz="1500">
                  <a:solidFill>
                    <a:schemeClr val="dk1"/>
                  </a:solidFill>
                  <a:latin typeface="Manrope"/>
                  <a:ea typeface="Manrope"/>
                  <a:cs typeface="Manrope"/>
                  <a:sym typeface="Manrope"/>
                </a:rPr>
              </a:b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93" name="Google Shape;93;p8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8"/>
          <p:cNvGrpSpPr/>
          <p:nvPr/>
        </p:nvGrpSpPr>
        <p:grpSpPr>
          <a:xfrm rot="8100000">
            <a:off x="812964" y="1109358"/>
            <a:ext cx="3390609" cy="3390609"/>
            <a:chOff x="5092171" y="290012"/>
            <a:chExt cx="9498900" cy="9498900"/>
          </a:xfrm>
        </p:grpSpPr>
        <p:sp>
          <p:nvSpPr>
            <p:cNvPr id="95" name="Google Shape;95;p8"/>
            <p:cNvSpPr/>
            <p:nvPr/>
          </p:nvSpPr>
          <p:spPr>
            <a:xfrm rot="-8100000">
              <a:off x="6486329" y="1678018"/>
              <a:ext cx="6710585" cy="6722888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b="1" lang="en" sz="1500">
                  <a:solidFill>
                    <a:schemeClr val="dk1"/>
                  </a:solidFill>
                  <a:latin typeface="Manrope"/>
                  <a:ea typeface="Manrope"/>
                  <a:cs typeface="Manrope"/>
                  <a:sym typeface="Manrope"/>
                </a:rPr>
              </a:b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l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rgbClr val="7F7F7F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96" name="Google Shape;96;p8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p8"/>
          <p:cNvSpPr/>
          <p:nvPr/>
        </p:nvSpPr>
        <p:spPr>
          <a:xfrm>
            <a:off x="3283400" y="1771575"/>
            <a:ext cx="2548500" cy="2494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8" name="Google Shape;98;p8"/>
          <p:cNvSpPr txBox="1"/>
          <p:nvPr>
            <p:ph type="title"/>
          </p:nvPr>
        </p:nvSpPr>
        <p:spPr>
          <a:xfrm>
            <a:off x="763725" y="747325"/>
            <a:ext cx="6533100" cy="43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99" name="Google Shape;99;p8"/>
          <p:cNvSpPr txBox="1"/>
          <p:nvPr>
            <p:ph idx="1" type="subTitle"/>
          </p:nvPr>
        </p:nvSpPr>
        <p:spPr>
          <a:xfrm>
            <a:off x="5761225" y="2274425"/>
            <a:ext cx="1749000" cy="5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8"/>
          <p:cNvSpPr txBox="1"/>
          <p:nvPr>
            <p:ph idx="2" type="body"/>
          </p:nvPr>
        </p:nvSpPr>
        <p:spPr>
          <a:xfrm>
            <a:off x="1765625" y="2613700"/>
            <a:ext cx="1485300" cy="103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●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○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■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●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○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■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●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○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■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01" name="Google Shape;101;p8"/>
          <p:cNvSpPr txBox="1"/>
          <p:nvPr>
            <p:ph idx="3" type="body"/>
          </p:nvPr>
        </p:nvSpPr>
        <p:spPr>
          <a:xfrm>
            <a:off x="5893075" y="2613700"/>
            <a:ext cx="1485300" cy="103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●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indent="-285750" lvl="1" marL="914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○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indent="-285750" lvl="2" marL="1371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■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indent="-285750" lvl="3" marL="1828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●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indent="-285750" lvl="4" marL="22860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○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indent="-285750" lvl="5" marL="2743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■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indent="-285750" lvl="6" marL="3200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●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indent="-285750" lvl="7" marL="3657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○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indent="-285750" lvl="8" marL="4114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Manrope"/>
              <a:buChar char="■"/>
              <a:defRPr sz="9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02" name="Google Shape;102;p8"/>
          <p:cNvSpPr txBox="1"/>
          <p:nvPr>
            <p:ph idx="4" type="subTitle"/>
          </p:nvPr>
        </p:nvSpPr>
        <p:spPr>
          <a:xfrm>
            <a:off x="1633775" y="2274425"/>
            <a:ext cx="1749000" cy="53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man, 4 points, 8 points">
  <p:cSld name="CUSTOM_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72"/>
          <p:cNvSpPr/>
          <p:nvPr/>
        </p:nvSpPr>
        <p:spPr>
          <a:xfrm>
            <a:off x="2019075" y="3127938"/>
            <a:ext cx="744600" cy="744600"/>
          </a:xfrm>
          <a:prstGeom prst="ellipse">
            <a:avLst/>
          </a:prstGeom>
          <a:solidFill>
            <a:srgbClr val="FFE2D4"/>
          </a:soli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4" name="Google Shape;994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355162" y="635378"/>
            <a:ext cx="2441175" cy="450812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72"/>
          <p:cNvSpPr/>
          <p:nvPr/>
        </p:nvSpPr>
        <p:spPr>
          <a:xfrm>
            <a:off x="453525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96" name="Google Shape;996;p72"/>
          <p:cNvSpPr/>
          <p:nvPr/>
        </p:nvSpPr>
        <p:spPr>
          <a:xfrm>
            <a:off x="1486318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97" name="Google Shape;997;p72"/>
          <p:cNvSpPr/>
          <p:nvPr/>
        </p:nvSpPr>
        <p:spPr>
          <a:xfrm>
            <a:off x="2519111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98" name="Google Shape;998;p72"/>
          <p:cNvSpPr/>
          <p:nvPr/>
        </p:nvSpPr>
        <p:spPr>
          <a:xfrm>
            <a:off x="3551904" y="4381500"/>
            <a:ext cx="10074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99" name="Google Shape;999;p72"/>
          <p:cNvSpPr/>
          <p:nvPr/>
        </p:nvSpPr>
        <p:spPr>
          <a:xfrm>
            <a:off x="4653396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00" name="Google Shape;1000;p72"/>
          <p:cNvSpPr/>
          <p:nvPr/>
        </p:nvSpPr>
        <p:spPr>
          <a:xfrm>
            <a:off x="5686189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01" name="Google Shape;1001;p72"/>
          <p:cNvSpPr/>
          <p:nvPr/>
        </p:nvSpPr>
        <p:spPr>
          <a:xfrm>
            <a:off x="6718982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02" name="Google Shape;1002;p72"/>
          <p:cNvSpPr/>
          <p:nvPr/>
        </p:nvSpPr>
        <p:spPr>
          <a:xfrm>
            <a:off x="7751775" y="4381500"/>
            <a:ext cx="938700" cy="464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5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Lorem Ipsum</a:t>
            </a:r>
            <a:endParaRPr b="1" sz="85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003" name="Google Shape;1003;p72"/>
          <p:cNvSpPr/>
          <p:nvPr/>
        </p:nvSpPr>
        <p:spPr>
          <a:xfrm>
            <a:off x="2651575" y="1545288"/>
            <a:ext cx="744600" cy="744600"/>
          </a:xfrm>
          <a:prstGeom prst="ellipse">
            <a:avLst/>
          </a:prstGeom>
          <a:solidFill>
            <a:srgbClr val="FFE2D4"/>
          </a:soli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72"/>
          <p:cNvSpPr/>
          <p:nvPr/>
        </p:nvSpPr>
        <p:spPr>
          <a:xfrm>
            <a:off x="5755225" y="1545288"/>
            <a:ext cx="744600" cy="744600"/>
          </a:xfrm>
          <a:prstGeom prst="ellipse">
            <a:avLst/>
          </a:prstGeom>
          <a:solidFill>
            <a:srgbClr val="FFE2D4"/>
          </a:soli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72"/>
          <p:cNvSpPr/>
          <p:nvPr/>
        </p:nvSpPr>
        <p:spPr>
          <a:xfrm>
            <a:off x="6295800" y="3127938"/>
            <a:ext cx="744600" cy="744600"/>
          </a:xfrm>
          <a:prstGeom prst="ellipse">
            <a:avLst/>
          </a:prstGeom>
          <a:solidFill>
            <a:srgbClr val="FFE2D4"/>
          </a:soli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72"/>
          <p:cNvSpPr txBox="1"/>
          <p:nvPr>
            <p:ph idx="1" type="subTitle"/>
          </p:nvPr>
        </p:nvSpPr>
        <p:spPr>
          <a:xfrm>
            <a:off x="6778225" y="1706075"/>
            <a:ext cx="1548900" cy="74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 SemiBold"/>
              <a:buNone/>
              <a:defRPr sz="1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07" name="Google Shape;1007;p72"/>
          <p:cNvSpPr txBox="1"/>
          <p:nvPr>
            <p:ph idx="2" type="subTitle"/>
          </p:nvPr>
        </p:nvSpPr>
        <p:spPr>
          <a:xfrm>
            <a:off x="7265375" y="3281925"/>
            <a:ext cx="1548900" cy="74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 SemiBold"/>
              <a:buNone/>
              <a:defRPr sz="1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08" name="Google Shape;1008;p72"/>
          <p:cNvSpPr txBox="1"/>
          <p:nvPr>
            <p:ph idx="3" type="subTitle"/>
          </p:nvPr>
        </p:nvSpPr>
        <p:spPr>
          <a:xfrm>
            <a:off x="1924100" y="368550"/>
            <a:ext cx="52812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Manrope"/>
              <a:buNone/>
              <a:defRPr b="1" sz="2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09" name="Google Shape;1009;p72"/>
          <p:cNvSpPr txBox="1"/>
          <p:nvPr>
            <p:ph idx="4" type="subTitle"/>
          </p:nvPr>
        </p:nvSpPr>
        <p:spPr>
          <a:xfrm>
            <a:off x="1090800" y="1706075"/>
            <a:ext cx="1428300" cy="59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 SemiBold"/>
              <a:buNone/>
              <a:defRPr sz="1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10" name="Google Shape;1010;p72"/>
          <p:cNvSpPr txBox="1"/>
          <p:nvPr>
            <p:ph idx="5" type="subTitle"/>
          </p:nvPr>
        </p:nvSpPr>
        <p:spPr>
          <a:xfrm>
            <a:off x="457800" y="3281925"/>
            <a:ext cx="1428300" cy="59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 SemiBold"/>
              <a:buNone/>
              <a:defRPr sz="1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11" name="Google Shape;1011;p72"/>
          <p:cNvSpPr txBox="1"/>
          <p:nvPr>
            <p:ph idx="6" type="body"/>
          </p:nvPr>
        </p:nvSpPr>
        <p:spPr>
          <a:xfrm>
            <a:off x="5853250" y="16405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b="1" sz="2400">
                <a:solidFill>
                  <a:schemeClr val="lt2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12" name="Google Shape;1012;p72"/>
          <p:cNvSpPr txBox="1"/>
          <p:nvPr>
            <p:ph idx="7" type="body"/>
          </p:nvPr>
        </p:nvSpPr>
        <p:spPr>
          <a:xfrm>
            <a:off x="6387800" y="322320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b="1" sz="2400">
                <a:solidFill>
                  <a:schemeClr val="lt2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13" name="Google Shape;1013;p72"/>
          <p:cNvSpPr txBox="1"/>
          <p:nvPr>
            <p:ph idx="8" type="body"/>
          </p:nvPr>
        </p:nvSpPr>
        <p:spPr>
          <a:xfrm>
            <a:off x="2749525" y="164055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b="1" sz="2400">
                <a:solidFill>
                  <a:schemeClr val="lt2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14" name="Google Shape;1014;p72"/>
          <p:cNvSpPr txBox="1"/>
          <p:nvPr>
            <p:ph idx="9" type="body"/>
          </p:nvPr>
        </p:nvSpPr>
        <p:spPr>
          <a:xfrm>
            <a:off x="2117025" y="3223200"/>
            <a:ext cx="548700" cy="5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b="1" sz="2400">
                <a:solidFill>
                  <a:schemeClr val="lt2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●"/>
              <a:defRPr>
                <a:solidFill>
                  <a:schemeClr val="lt2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○"/>
              <a:defRPr>
                <a:solidFill>
                  <a:schemeClr val="lt2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in the circle - Headline, Body">
  <p:cSld name="CUSTOM_1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73"/>
          <p:cNvSpPr/>
          <p:nvPr/>
        </p:nvSpPr>
        <p:spPr>
          <a:xfrm flipH="1" rot="-5400000">
            <a:off x="4627350" y="423300"/>
            <a:ext cx="4186200" cy="42969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63500" rotWithShape="0" algn="r" dir="10800000" dist="38100">
              <a:srgbClr val="938953">
                <a:alpha val="1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7" name="Google Shape;1017;p73"/>
          <p:cNvSpPr/>
          <p:nvPr>
            <p:ph idx="2" type="pic"/>
          </p:nvPr>
        </p:nvSpPr>
        <p:spPr>
          <a:xfrm>
            <a:off x="4679200" y="579750"/>
            <a:ext cx="4046700" cy="398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18" name="Google Shape;1018;p73"/>
          <p:cNvSpPr txBox="1"/>
          <p:nvPr>
            <p:ph type="title"/>
          </p:nvPr>
        </p:nvSpPr>
        <p:spPr>
          <a:xfrm>
            <a:off x="766025" y="364250"/>
            <a:ext cx="4206600" cy="90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019" name="Google Shape;1019;p73"/>
          <p:cNvSpPr txBox="1"/>
          <p:nvPr>
            <p:ph idx="1" type="subTitle"/>
          </p:nvPr>
        </p:nvSpPr>
        <p:spPr>
          <a:xfrm>
            <a:off x="766025" y="1392425"/>
            <a:ext cx="3743400" cy="49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 SemiBold"/>
              <a:buNone/>
              <a:defRPr sz="1400">
                <a:solidFill>
                  <a:schemeClr val="lt2"/>
                </a:solidFill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20" name="Google Shape;1020;p73"/>
          <p:cNvSpPr txBox="1"/>
          <p:nvPr>
            <p:ph idx="3" type="body"/>
          </p:nvPr>
        </p:nvSpPr>
        <p:spPr>
          <a:xfrm>
            <a:off x="766025" y="2015475"/>
            <a:ext cx="3743400" cy="2548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 - Headline, Body - orange">
  <p:cSld name="CUSTOM_13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74"/>
          <p:cNvSpPr txBox="1"/>
          <p:nvPr>
            <p:ph type="title"/>
          </p:nvPr>
        </p:nvSpPr>
        <p:spPr>
          <a:xfrm>
            <a:off x="766025" y="741075"/>
            <a:ext cx="1809600" cy="89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023" name="Google Shape;1023;p74"/>
          <p:cNvSpPr txBox="1"/>
          <p:nvPr>
            <p:ph idx="1" type="subTitle"/>
          </p:nvPr>
        </p:nvSpPr>
        <p:spPr>
          <a:xfrm>
            <a:off x="3390000" y="1734025"/>
            <a:ext cx="2364300" cy="52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Manrope"/>
              <a:buNone/>
              <a:defRPr b="1" sz="15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grpSp>
        <p:nvGrpSpPr>
          <p:cNvPr id="1024" name="Google Shape;1024;p74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1025" name="Google Shape;1025;p74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74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7" name="Google Shape;1027;p74"/>
          <p:cNvSpPr txBox="1"/>
          <p:nvPr>
            <p:ph idx="2" type="body"/>
          </p:nvPr>
        </p:nvSpPr>
        <p:spPr>
          <a:xfrm>
            <a:off x="3389850" y="2415350"/>
            <a:ext cx="2364300" cy="89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 - Headline, Body - purple">
  <p:cSld name="CUSTOM_13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oogle Shape;1029;p75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1030" name="Google Shape;1030;p75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75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2" name="Google Shape;1032;p75"/>
          <p:cNvSpPr txBox="1"/>
          <p:nvPr>
            <p:ph type="title"/>
          </p:nvPr>
        </p:nvSpPr>
        <p:spPr>
          <a:xfrm>
            <a:off x="766025" y="741075"/>
            <a:ext cx="1809600" cy="89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033" name="Google Shape;1033;p75"/>
          <p:cNvSpPr txBox="1"/>
          <p:nvPr>
            <p:ph idx="1" type="subTitle"/>
          </p:nvPr>
        </p:nvSpPr>
        <p:spPr>
          <a:xfrm>
            <a:off x="3390000" y="1734025"/>
            <a:ext cx="2364300" cy="52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Manrope"/>
              <a:buNone/>
              <a:defRPr b="1" sz="15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034" name="Google Shape;1034;p75"/>
          <p:cNvSpPr txBox="1"/>
          <p:nvPr>
            <p:ph idx="2" type="body"/>
          </p:nvPr>
        </p:nvSpPr>
        <p:spPr>
          <a:xfrm>
            <a:off x="3389850" y="2415350"/>
            <a:ext cx="2364300" cy="89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2 Columns - orange">
  <p:cSld name="CUSTOM_1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76"/>
          <p:cNvGrpSpPr/>
          <p:nvPr/>
        </p:nvGrpSpPr>
        <p:grpSpPr>
          <a:xfrm rot="8100000">
            <a:off x="5236391" y="1020469"/>
            <a:ext cx="4761678" cy="4769769"/>
            <a:chOff x="5170488" y="360363"/>
            <a:chExt cx="9342438" cy="9358313"/>
          </a:xfrm>
        </p:grpSpPr>
        <p:sp>
          <p:nvSpPr>
            <p:cNvPr id="1037" name="Google Shape;1037;p76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1038;p76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9" name="Google Shape;1039;p76"/>
          <p:cNvSpPr txBox="1"/>
          <p:nvPr>
            <p:ph type="title"/>
          </p:nvPr>
        </p:nvSpPr>
        <p:spPr>
          <a:xfrm>
            <a:off x="766025" y="741075"/>
            <a:ext cx="51540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040" name="Google Shape;1040;p76"/>
          <p:cNvSpPr txBox="1"/>
          <p:nvPr>
            <p:ph idx="1" type="subTitle"/>
          </p:nvPr>
        </p:nvSpPr>
        <p:spPr>
          <a:xfrm>
            <a:off x="766025" y="1264950"/>
            <a:ext cx="3091800" cy="37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41" name="Google Shape;1041;p76"/>
          <p:cNvSpPr txBox="1"/>
          <p:nvPr>
            <p:ph idx="2" type="subTitle"/>
          </p:nvPr>
        </p:nvSpPr>
        <p:spPr>
          <a:xfrm>
            <a:off x="4634600" y="1265025"/>
            <a:ext cx="2909100" cy="37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42" name="Google Shape;1042;p76"/>
          <p:cNvSpPr txBox="1"/>
          <p:nvPr>
            <p:ph idx="3" type="body"/>
          </p:nvPr>
        </p:nvSpPr>
        <p:spPr>
          <a:xfrm>
            <a:off x="766025" y="1888725"/>
            <a:ext cx="3743400" cy="19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043" name="Google Shape;1043;p76"/>
          <p:cNvSpPr txBox="1"/>
          <p:nvPr>
            <p:ph idx="4" type="body"/>
          </p:nvPr>
        </p:nvSpPr>
        <p:spPr>
          <a:xfrm>
            <a:off x="4668950" y="1888725"/>
            <a:ext cx="3911700" cy="194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Subheadline, Body, Image">
  <p:cSld name="CUSTOM_1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77"/>
          <p:cNvSpPr/>
          <p:nvPr/>
        </p:nvSpPr>
        <p:spPr>
          <a:xfrm flipH="1" rot="-5400000">
            <a:off x="4659133" y="409925"/>
            <a:ext cx="4016100" cy="41223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63500" rotWithShape="0" algn="r" dir="10800000" dist="38100">
              <a:srgbClr val="938953">
                <a:alpha val="2471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p77"/>
          <p:cNvSpPr/>
          <p:nvPr>
            <p:ph idx="2" type="pic"/>
          </p:nvPr>
        </p:nvSpPr>
        <p:spPr>
          <a:xfrm>
            <a:off x="4794125" y="659525"/>
            <a:ext cx="3746100" cy="3623100"/>
          </a:xfrm>
          <a:prstGeom prst="ellipse">
            <a:avLst/>
          </a:prstGeom>
          <a:noFill/>
          <a:ln>
            <a:noFill/>
          </a:ln>
          <a:effectLst>
            <a:outerShdw blurRad="200025" rotWithShape="0" algn="bl" dir="8400000" dist="19050">
              <a:srgbClr val="000000">
                <a:alpha val="10000"/>
              </a:srgbClr>
            </a:outerShdw>
          </a:effectLst>
        </p:spPr>
      </p:sp>
      <p:sp>
        <p:nvSpPr>
          <p:cNvPr id="1047" name="Google Shape;1047;p77"/>
          <p:cNvSpPr txBox="1"/>
          <p:nvPr>
            <p:ph type="title"/>
          </p:nvPr>
        </p:nvSpPr>
        <p:spPr>
          <a:xfrm>
            <a:off x="766025" y="741075"/>
            <a:ext cx="4374000" cy="52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048" name="Google Shape;1048;p77"/>
          <p:cNvSpPr txBox="1"/>
          <p:nvPr>
            <p:ph idx="1" type="subTitle"/>
          </p:nvPr>
        </p:nvSpPr>
        <p:spPr>
          <a:xfrm>
            <a:off x="766025" y="1392425"/>
            <a:ext cx="3746100" cy="46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49" name="Google Shape;1049;p77"/>
          <p:cNvSpPr txBox="1"/>
          <p:nvPr>
            <p:ph idx="3" type="body"/>
          </p:nvPr>
        </p:nvSpPr>
        <p:spPr>
          <a:xfrm>
            <a:off x="766025" y="2015475"/>
            <a:ext cx="3746100" cy="167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points - orange">
  <p:cSld name="CUSTOM_17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78"/>
          <p:cNvSpPr/>
          <p:nvPr/>
        </p:nvSpPr>
        <p:spPr>
          <a:xfrm>
            <a:off x="0" y="1145104"/>
            <a:ext cx="6765269" cy="1238003"/>
          </a:xfrm>
          <a:custGeom>
            <a:rect b="b" l="l" r="r" t="t"/>
            <a:pathLst>
              <a:path extrusionOk="0" h="1650670" w="9020358">
                <a:moveTo>
                  <a:pt x="0" y="0"/>
                </a:moveTo>
                <a:lnTo>
                  <a:pt x="3252086" y="0"/>
                </a:lnTo>
                <a:lnTo>
                  <a:pt x="3420546" y="0"/>
                </a:lnTo>
                <a:lnTo>
                  <a:pt x="6255412" y="0"/>
                </a:lnTo>
                <a:cubicBezTo>
                  <a:pt x="7074243" y="0"/>
                  <a:pt x="7074243" y="0"/>
                  <a:pt x="7074243" y="0"/>
                </a:cubicBezTo>
                <a:lnTo>
                  <a:pt x="7074244" y="0"/>
                </a:lnTo>
                <a:lnTo>
                  <a:pt x="7146408" y="0"/>
                </a:lnTo>
                <a:cubicBezTo>
                  <a:pt x="7209454" y="0"/>
                  <a:pt x="7265979" y="0"/>
                  <a:pt x="7316656" y="0"/>
                </a:cubicBezTo>
                <a:lnTo>
                  <a:pt x="7382698" y="0"/>
                </a:lnTo>
                <a:lnTo>
                  <a:pt x="7410414" y="0"/>
                </a:lnTo>
                <a:lnTo>
                  <a:pt x="7457090" y="0"/>
                </a:lnTo>
                <a:lnTo>
                  <a:pt x="7489778" y="0"/>
                </a:lnTo>
                <a:lnTo>
                  <a:pt x="7526833" y="0"/>
                </a:lnTo>
                <a:lnTo>
                  <a:pt x="7555948" y="0"/>
                </a:lnTo>
                <a:lnTo>
                  <a:pt x="7592079" y="0"/>
                </a:lnTo>
                <a:lnTo>
                  <a:pt x="7610124" y="0"/>
                </a:lnTo>
                <a:lnTo>
                  <a:pt x="7652976" y="0"/>
                </a:lnTo>
                <a:lnTo>
                  <a:pt x="7653504" y="0"/>
                </a:lnTo>
                <a:lnTo>
                  <a:pt x="7687288" y="0"/>
                </a:lnTo>
                <a:lnTo>
                  <a:pt x="7712677" y="0"/>
                </a:lnTo>
                <a:lnTo>
                  <a:pt x="7730869" y="0"/>
                </a:lnTo>
                <a:lnTo>
                  <a:pt x="7743064" y="0"/>
                </a:lnTo>
                <a:lnTo>
                  <a:pt x="7750460" y="0"/>
                </a:lnTo>
                <a:lnTo>
                  <a:pt x="7754259" y="0"/>
                </a:lnTo>
                <a:lnTo>
                  <a:pt x="7755857" y="0"/>
                </a:lnTo>
                <a:lnTo>
                  <a:pt x="7762327" y="0"/>
                </a:lnTo>
                <a:cubicBezTo>
                  <a:pt x="8201528" y="0"/>
                  <a:pt x="8201528" y="0"/>
                  <a:pt x="8201528" y="0"/>
                </a:cubicBezTo>
                <a:cubicBezTo>
                  <a:pt x="8654865" y="0"/>
                  <a:pt x="9020358" y="368397"/>
                  <a:pt x="9020358" y="825335"/>
                </a:cubicBezTo>
                <a:cubicBezTo>
                  <a:pt x="9020358" y="1280693"/>
                  <a:pt x="8654865" y="1650670"/>
                  <a:pt x="8201528" y="1650670"/>
                </a:cubicBezTo>
                <a:cubicBezTo>
                  <a:pt x="8047997" y="1650670"/>
                  <a:pt x="7923254" y="1650670"/>
                  <a:pt x="7821900" y="1650670"/>
                </a:cubicBezTo>
                <a:lnTo>
                  <a:pt x="7755857" y="1650670"/>
                </a:lnTo>
                <a:lnTo>
                  <a:pt x="7728142" y="1650670"/>
                </a:lnTo>
                <a:lnTo>
                  <a:pt x="7681466" y="1650670"/>
                </a:lnTo>
                <a:lnTo>
                  <a:pt x="7648778" y="1650670"/>
                </a:lnTo>
                <a:lnTo>
                  <a:pt x="7611723" y="1650670"/>
                </a:lnTo>
                <a:lnTo>
                  <a:pt x="7582608" y="1650670"/>
                </a:lnTo>
                <a:lnTo>
                  <a:pt x="7546477" y="1650670"/>
                </a:lnTo>
                <a:lnTo>
                  <a:pt x="7528432" y="1650670"/>
                </a:lnTo>
                <a:lnTo>
                  <a:pt x="7485580" y="1650670"/>
                </a:lnTo>
                <a:lnTo>
                  <a:pt x="7485052" y="1650670"/>
                </a:lnTo>
                <a:cubicBezTo>
                  <a:pt x="7382698" y="1650670"/>
                  <a:pt x="7382698" y="1650670"/>
                  <a:pt x="7382698" y="1650670"/>
                </a:cubicBezTo>
                <a:lnTo>
                  <a:pt x="7376229" y="1650670"/>
                </a:lnTo>
                <a:cubicBezTo>
                  <a:pt x="7238978" y="1650670"/>
                  <a:pt x="7144619" y="1650670"/>
                  <a:pt x="7079746" y="1650670"/>
                </a:cubicBezTo>
                <a:lnTo>
                  <a:pt x="7074243" y="1650670"/>
                </a:lnTo>
                <a:lnTo>
                  <a:pt x="7044255" y="1650670"/>
                </a:lnTo>
                <a:cubicBezTo>
                  <a:pt x="6937027" y="1650670"/>
                  <a:pt x="6937027" y="1650670"/>
                  <a:pt x="6937027" y="1650670"/>
                </a:cubicBezTo>
                <a:lnTo>
                  <a:pt x="6930108" y="1650670"/>
                </a:lnTo>
                <a:cubicBezTo>
                  <a:pt x="6255412" y="1650670"/>
                  <a:pt x="6255412" y="1650670"/>
                  <a:pt x="6255412" y="1650670"/>
                </a:cubicBezTo>
                <a:lnTo>
                  <a:pt x="3420546" y="1650670"/>
                </a:lnTo>
                <a:lnTo>
                  <a:pt x="3252086" y="1650670"/>
                </a:lnTo>
                <a:lnTo>
                  <a:pt x="0" y="165067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2" name="Google Shape;1052;p78"/>
          <p:cNvSpPr/>
          <p:nvPr/>
        </p:nvSpPr>
        <p:spPr>
          <a:xfrm flipH="1">
            <a:off x="2439065" y="3044666"/>
            <a:ext cx="6704936" cy="1238003"/>
          </a:xfrm>
          <a:custGeom>
            <a:rect b="b" l="l" r="r" t="t"/>
            <a:pathLst>
              <a:path extrusionOk="0" h="1650670" w="8939914">
                <a:moveTo>
                  <a:pt x="8121084" y="0"/>
                </a:moveTo>
                <a:cubicBezTo>
                  <a:pt x="8121084" y="0"/>
                  <a:pt x="8121084" y="0"/>
                  <a:pt x="7681883" y="0"/>
                </a:cubicBezTo>
                <a:lnTo>
                  <a:pt x="7675413" y="0"/>
                </a:lnTo>
                <a:lnTo>
                  <a:pt x="7673815" y="0"/>
                </a:lnTo>
                <a:lnTo>
                  <a:pt x="7670016" y="0"/>
                </a:lnTo>
                <a:lnTo>
                  <a:pt x="7662620" y="0"/>
                </a:lnTo>
                <a:lnTo>
                  <a:pt x="7650425" y="0"/>
                </a:lnTo>
                <a:lnTo>
                  <a:pt x="7632233" y="0"/>
                </a:lnTo>
                <a:lnTo>
                  <a:pt x="7606844" y="0"/>
                </a:lnTo>
                <a:lnTo>
                  <a:pt x="7573060" y="0"/>
                </a:lnTo>
                <a:lnTo>
                  <a:pt x="7572532" y="0"/>
                </a:lnTo>
                <a:lnTo>
                  <a:pt x="7529680" y="0"/>
                </a:lnTo>
                <a:lnTo>
                  <a:pt x="7511635" y="0"/>
                </a:lnTo>
                <a:lnTo>
                  <a:pt x="7475504" y="0"/>
                </a:lnTo>
                <a:lnTo>
                  <a:pt x="7446389" y="0"/>
                </a:lnTo>
                <a:lnTo>
                  <a:pt x="7409334" y="0"/>
                </a:lnTo>
                <a:lnTo>
                  <a:pt x="7376646" y="0"/>
                </a:lnTo>
                <a:lnTo>
                  <a:pt x="7329970" y="0"/>
                </a:lnTo>
                <a:lnTo>
                  <a:pt x="7302254" y="0"/>
                </a:lnTo>
                <a:lnTo>
                  <a:pt x="7236212" y="0"/>
                </a:lnTo>
                <a:cubicBezTo>
                  <a:pt x="7185535" y="0"/>
                  <a:pt x="7129010" y="0"/>
                  <a:pt x="7065964" y="0"/>
                </a:cubicBezTo>
                <a:lnTo>
                  <a:pt x="6993800" y="0"/>
                </a:lnTo>
                <a:lnTo>
                  <a:pt x="6993799" y="0"/>
                </a:lnTo>
                <a:cubicBezTo>
                  <a:pt x="6993799" y="0"/>
                  <a:pt x="6993799" y="0"/>
                  <a:pt x="6174968" y="0"/>
                </a:cubicBezTo>
                <a:lnTo>
                  <a:pt x="3340102" y="0"/>
                </a:lnTo>
                <a:lnTo>
                  <a:pt x="3171642" y="0"/>
                </a:lnTo>
                <a:lnTo>
                  <a:pt x="0" y="0"/>
                </a:lnTo>
                <a:lnTo>
                  <a:pt x="0" y="1650670"/>
                </a:lnTo>
                <a:lnTo>
                  <a:pt x="3171642" y="1650670"/>
                </a:lnTo>
                <a:lnTo>
                  <a:pt x="3340102" y="1650670"/>
                </a:lnTo>
                <a:lnTo>
                  <a:pt x="6174968" y="1650670"/>
                </a:lnTo>
                <a:cubicBezTo>
                  <a:pt x="6174968" y="1650670"/>
                  <a:pt x="6174968" y="1650670"/>
                  <a:pt x="6849664" y="1650670"/>
                </a:cubicBezTo>
                <a:lnTo>
                  <a:pt x="6856583" y="1650670"/>
                </a:lnTo>
                <a:cubicBezTo>
                  <a:pt x="6856583" y="1650670"/>
                  <a:pt x="6856583" y="1650670"/>
                  <a:pt x="6963811" y="1650670"/>
                </a:cubicBezTo>
                <a:lnTo>
                  <a:pt x="6993799" y="1650670"/>
                </a:lnTo>
                <a:lnTo>
                  <a:pt x="6999302" y="1650670"/>
                </a:lnTo>
                <a:cubicBezTo>
                  <a:pt x="7064175" y="1650670"/>
                  <a:pt x="7158534" y="1650670"/>
                  <a:pt x="7295785" y="1650670"/>
                </a:cubicBezTo>
                <a:lnTo>
                  <a:pt x="7302254" y="1650670"/>
                </a:lnTo>
                <a:cubicBezTo>
                  <a:pt x="7302254" y="1650670"/>
                  <a:pt x="7302254" y="1650670"/>
                  <a:pt x="7404608" y="1650670"/>
                </a:cubicBezTo>
                <a:lnTo>
                  <a:pt x="7405136" y="1650670"/>
                </a:lnTo>
                <a:lnTo>
                  <a:pt x="7447988" y="1650670"/>
                </a:lnTo>
                <a:lnTo>
                  <a:pt x="7466033" y="1650670"/>
                </a:lnTo>
                <a:lnTo>
                  <a:pt x="7502164" y="1650670"/>
                </a:lnTo>
                <a:lnTo>
                  <a:pt x="7531279" y="1650670"/>
                </a:lnTo>
                <a:lnTo>
                  <a:pt x="7568334" y="1650670"/>
                </a:lnTo>
                <a:lnTo>
                  <a:pt x="7601022" y="1650670"/>
                </a:lnTo>
                <a:lnTo>
                  <a:pt x="7647698" y="1650670"/>
                </a:lnTo>
                <a:lnTo>
                  <a:pt x="7675413" y="1650670"/>
                </a:lnTo>
                <a:lnTo>
                  <a:pt x="7741456" y="1650670"/>
                </a:lnTo>
                <a:cubicBezTo>
                  <a:pt x="7842810" y="1650670"/>
                  <a:pt x="7967553" y="1650670"/>
                  <a:pt x="8121084" y="1650670"/>
                </a:cubicBezTo>
                <a:cubicBezTo>
                  <a:pt x="8574421" y="1650670"/>
                  <a:pt x="8939914" y="1280693"/>
                  <a:pt x="8939914" y="825336"/>
                </a:cubicBezTo>
                <a:cubicBezTo>
                  <a:pt x="8939914" y="368397"/>
                  <a:pt x="8574421" y="0"/>
                  <a:pt x="8121084" y="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Google Shape;1053;p78"/>
          <p:cNvSpPr/>
          <p:nvPr/>
        </p:nvSpPr>
        <p:spPr>
          <a:xfrm>
            <a:off x="2543639" y="3142571"/>
            <a:ext cx="1055700" cy="1042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4" name="Google Shape;1054;p78"/>
          <p:cNvSpPr/>
          <p:nvPr/>
        </p:nvSpPr>
        <p:spPr>
          <a:xfrm>
            <a:off x="5612987" y="1245062"/>
            <a:ext cx="1055700" cy="1042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5" name="Google Shape;1055;p78"/>
          <p:cNvGrpSpPr/>
          <p:nvPr/>
        </p:nvGrpSpPr>
        <p:grpSpPr>
          <a:xfrm flipH="1">
            <a:off x="6033287" y="615157"/>
            <a:ext cx="236975" cy="1238058"/>
            <a:chOff x="11088688" y="3552825"/>
            <a:chExt cx="493800" cy="2579825"/>
          </a:xfrm>
        </p:grpSpPr>
        <p:sp>
          <p:nvSpPr>
            <p:cNvPr id="1056" name="Google Shape;1056;p78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gradFill>
              <a:gsLst>
                <a:gs pos="0">
                  <a:srgbClr val="6B2E61"/>
                </a:gs>
                <a:gs pos="39000">
                  <a:srgbClr val="DAB5F1"/>
                </a:gs>
                <a:gs pos="100000">
                  <a:srgbClr val="F4E1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78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8" name="Google Shape;1058;p78"/>
          <p:cNvGrpSpPr/>
          <p:nvPr/>
        </p:nvGrpSpPr>
        <p:grpSpPr>
          <a:xfrm>
            <a:off x="2947252" y="2523551"/>
            <a:ext cx="236975" cy="1238058"/>
            <a:chOff x="11088688" y="3552825"/>
            <a:chExt cx="493800" cy="2579825"/>
          </a:xfrm>
        </p:grpSpPr>
        <p:sp>
          <p:nvSpPr>
            <p:cNvPr id="1059" name="Google Shape;1059;p78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gradFill>
              <a:gsLst>
                <a:gs pos="0">
                  <a:srgbClr val="6B2E61"/>
                </a:gs>
                <a:gs pos="39000">
                  <a:srgbClr val="DAB5F1"/>
                </a:gs>
                <a:gs pos="100000">
                  <a:srgbClr val="F4E1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78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1" name="Google Shape;1061;p78"/>
          <p:cNvSpPr txBox="1"/>
          <p:nvPr>
            <p:ph type="title"/>
          </p:nvPr>
        </p:nvSpPr>
        <p:spPr>
          <a:xfrm>
            <a:off x="3115200" y="264475"/>
            <a:ext cx="2913600" cy="74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062" name="Google Shape;1062;p78"/>
          <p:cNvSpPr txBox="1"/>
          <p:nvPr>
            <p:ph idx="1" type="body"/>
          </p:nvPr>
        </p:nvSpPr>
        <p:spPr>
          <a:xfrm>
            <a:off x="2439075" y="1287975"/>
            <a:ext cx="3098400" cy="8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63" name="Google Shape;1063;p78"/>
          <p:cNvSpPr txBox="1"/>
          <p:nvPr>
            <p:ph idx="2" type="body"/>
          </p:nvPr>
        </p:nvSpPr>
        <p:spPr>
          <a:xfrm>
            <a:off x="3734650" y="3185150"/>
            <a:ext cx="3098400" cy="85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, headline, body - purple">
  <p:cSld name="CUSTOM_19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" name="Google Shape;1065;p79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1066" name="Google Shape;1066;p79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79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8" name="Google Shape;1068;p79"/>
          <p:cNvGrpSpPr/>
          <p:nvPr/>
        </p:nvGrpSpPr>
        <p:grpSpPr>
          <a:xfrm rot="5400000">
            <a:off x="4418005" y="2405666"/>
            <a:ext cx="370646" cy="1936159"/>
            <a:chOff x="11088688" y="3552825"/>
            <a:chExt cx="493800" cy="2579825"/>
          </a:xfrm>
        </p:grpSpPr>
        <p:sp>
          <p:nvSpPr>
            <p:cNvPr id="1069" name="Google Shape;1069;p79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solidFill>
              <a:srgbClr val="CEAF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79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rgbClr val="CEAFC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1" name="Google Shape;1071;p79"/>
          <p:cNvSpPr txBox="1"/>
          <p:nvPr>
            <p:ph type="title"/>
          </p:nvPr>
        </p:nvSpPr>
        <p:spPr>
          <a:xfrm>
            <a:off x="3322900" y="1347775"/>
            <a:ext cx="2492400" cy="61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072" name="Google Shape;1072;p79"/>
          <p:cNvSpPr txBox="1"/>
          <p:nvPr>
            <p:ph idx="1" type="body"/>
          </p:nvPr>
        </p:nvSpPr>
        <p:spPr>
          <a:xfrm>
            <a:off x="3322900" y="1963675"/>
            <a:ext cx="2492400" cy="123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ngio charts">
  <p:cSld name="CUSTOM_21">
    <p:bg>
      <p:bgPr>
        <a:solidFill>
          <a:schemeClr val="dk2"/>
        </a:solidFill>
      </p:bgPr>
    </p:bg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80"/>
          <p:cNvSpPr/>
          <p:nvPr/>
        </p:nvSpPr>
        <p:spPr>
          <a:xfrm>
            <a:off x="5055900" y="652800"/>
            <a:ext cx="2373300" cy="376200"/>
          </a:xfrm>
          <a:prstGeom prst="roundRect">
            <a:avLst>
              <a:gd fmla="val 50000" name="adj"/>
            </a:avLst>
          </a:prstGeom>
          <a:solidFill>
            <a:srgbClr val="F474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80"/>
          <p:cNvSpPr/>
          <p:nvPr/>
        </p:nvSpPr>
        <p:spPr>
          <a:xfrm>
            <a:off x="3856258" y="894805"/>
            <a:ext cx="1465156" cy="3026354"/>
          </a:xfrm>
          <a:custGeom>
            <a:rect b="b" l="l" r="r" t="t"/>
            <a:pathLst>
              <a:path extrusionOk="0" fill="none" h="116780" w="56537">
                <a:moveTo>
                  <a:pt x="943" y="0"/>
                </a:moveTo>
                <a:cubicBezTo>
                  <a:pt x="31916" y="1489"/>
                  <a:pt x="56537" y="27052"/>
                  <a:pt x="56537" y="58360"/>
                </a:cubicBezTo>
                <a:cubicBezTo>
                  <a:pt x="56537" y="90001"/>
                  <a:pt x="31399" y="115777"/>
                  <a:pt x="1" y="116780"/>
                </a:cubicBezTo>
              </a:path>
            </a:pathLst>
          </a:custGeom>
          <a:noFill/>
          <a:ln cap="rnd" cmpd="sng" w="182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80"/>
          <p:cNvSpPr/>
          <p:nvPr/>
        </p:nvSpPr>
        <p:spPr>
          <a:xfrm>
            <a:off x="4736842" y="851478"/>
            <a:ext cx="319065" cy="406477"/>
          </a:xfrm>
          <a:custGeom>
            <a:rect b="b" l="l" r="r" t="t"/>
            <a:pathLst>
              <a:path extrusionOk="0" h="15685" w="12312">
                <a:moveTo>
                  <a:pt x="11734" y="0"/>
                </a:moveTo>
                <a:lnTo>
                  <a:pt x="1" y="15259"/>
                </a:lnTo>
                <a:lnTo>
                  <a:pt x="579" y="15684"/>
                </a:lnTo>
                <a:lnTo>
                  <a:pt x="12311" y="456"/>
                </a:lnTo>
                <a:lnTo>
                  <a:pt x="1173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80"/>
          <p:cNvSpPr/>
          <p:nvPr/>
        </p:nvSpPr>
        <p:spPr>
          <a:xfrm>
            <a:off x="4819557" y="613050"/>
            <a:ext cx="517548" cy="470876"/>
          </a:xfrm>
          <a:custGeom>
            <a:rect b="b" l="l" r="r" t="t"/>
            <a:pathLst>
              <a:path extrusionOk="0" h="18170" w="19971">
                <a:moveTo>
                  <a:pt x="9985" y="1"/>
                </a:moveTo>
                <a:cubicBezTo>
                  <a:pt x="5849" y="1"/>
                  <a:pt x="2118" y="2833"/>
                  <a:pt x="1125" y="7013"/>
                </a:cubicBezTo>
                <a:cubicBezTo>
                  <a:pt x="1" y="11907"/>
                  <a:pt x="3010" y="16800"/>
                  <a:pt x="7903" y="17925"/>
                </a:cubicBezTo>
                <a:cubicBezTo>
                  <a:pt x="8605" y="18091"/>
                  <a:pt x="9307" y="18170"/>
                  <a:pt x="9998" y="18170"/>
                </a:cubicBezTo>
                <a:cubicBezTo>
                  <a:pt x="14123" y="18170"/>
                  <a:pt x="17852" y="15338"/>
                  <a:pt x="18815" y="11147"/>
                </a:cubicBezTo>
                <a:cubicBezTo>
                  <a:pt x="19971" y="6283"/>
                  <a:pt x="16931" y="1390"/>
                  <a:pt x="12037" y="235"/>
                </a:cubicBezTo>
                <a:cubicBezTo>
                  <a:pt x="11349" y="77"/>
                  <a:pt x="10662" y="1"/>
                  <a:pt x="998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80"/>
          <p:cNvSpPr/>
          <p:nvPr/>
        </p:nvSpPr>
        <p:spPr>
          <a:xfrm>
            <a:off x="5055900" y="3813075"/>
            <a:ext cx="2373300" cy="376200"/>
          </a:xfrm>
          <a:prstGeom prst="roundRect">
            <a:avLst>
              <a:gd fmla="val 50000" name="adj"/>
            </a:avLst>
          </a:prstGeom>
          <a:solidFill>
            <a:srgbClr val="0E72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80"/>
          <p:cNvSpPr/>
          <p:nvPr/>
        </p:nvSpPr>
        <p:spPr>
          <a:xfrm>
            <a:off x="5930786" y="2713274"/>
            <a:ext cx="2124900" cy="376200"/>
          </a:xfrm>
          <a:prstGeom prst="roundRect">
            <a:avLst>
              <a:gd fmla="val 50000" name="adj"/>
            </a:avLst>
          </a:prstGeom>
          <a:solidFill>
            <a:srgbClr val="F9A5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p80"/>
          <p:cNvSpPr/>
          <p:nvPr/>
        </p:nvSpPr>
        <p:spPr>
          <a:xfrm>
            <a:off x="5930786" y="1702848"/>
            <a:ext cx="2124900" cy="376200"/>
          </a:xfrm>
          <a:prstGeom prst="roundRect">
            <a:avLst>
              <a:gd fmla="val 50000" name="adj"/>
            </a:avLst>
          </a:prstGeom>
          <a:solidFill>
            <a:srgbClr val="67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80"/>
          <p:cNvSpPr/>
          <p:nvPr/>
        </p:nvSpPr>
        <p:spPr>
          <a:xfrm>
            <a:off x="3806634" y="893225"/>
            <a:ext cx="25241" cy="26"/>
          </a:xfrm>
          <a:custGeom>
            <a:rect b="b" l="l" r="r" t="t"/>
            <a:pathLst>
              <a:path extrusionOk="0" fill="none" h="1" w="974">
                <a:moveTo>
                  <a:pt x="1" y="0"/>
                </a:moveTo>
                <a:cubicBezTo>
                  <a:pt x="335" y="0"/>
                  <a:pt x="639" y="0"/>
                  <a:pt x="973" y="0"/>
                </a:cubicBezTo>
              </a:path>
            </a:pathLst>
          </a:custGeom>
          <a:noFill/>
          <a:ln cap="rnd" cmpd="sng" w="18225">
            <a:solidFill>
              <a:srgbClr val="2323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80"/>
          <p:cNvSpPr/>
          <p:nvPr/>
        </p:nvSpPr>
        <p:spPr>
          <a:xfrm>
            <a:off x="3806634" y="3921738"/>
            <a:ext cx="25241" cy="26"/>
          </a:xfrm>
          <a:custGeom>
            <a:rect b="b" l="l" r="r" t="t"/>
            <a:pathLst>
              <a:path extrusionOk="0" fill="none" h="1" w="974">
                <a:moveTo>
                  <a:pt x="973" y="0"/>
                </a:moveTo>
                <a:cubicBezTo>
                  <a:pt x="639" y="0"/>
                  <a:pt x="335" y="0"/>
                  <a:pt x="1" y="0"/>
                </a:cubicBezTo>
              </a:path>
            </a:pathLst>
          </a:custGeom>
          <a:noFill/>
          <a:ln cap="rnd" cmpd="sng" w="18225">
            <a:solidFill>
              <a:srgbClr val="23232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p80"/>
          <p:cNvSpPr/>
          <p:nvPr/>
        </p:nvSpPr>
        <p:spPr>
          <a:xfrm>
            <a:off x="3769630" y="842020"/>
            <a:ext cx="101639" cy="101639"/>
          </a:xfrm>
          <a:custGeom>
            <a:rect b="b" l="l" r="r" t="t"/>
            <a:pathLst>
              <a:path extrusionOk="0" h="3922" w="3922">
                <a:moveTo>
                  <a:pt x="1976" y="1"/>
                </a:moveTo>
                <a:cubicBezTo>
                  <a:pt x="882" y="1"/>
                  <a:pt x="0" y="882"/>
                  <a:pt x="0" y="1976"/>
                </a:cubicBezTo>
                <a:cubicBezTo>
                  <a:pt x="0" y="3040"/>
                  <a:pt x="882" y="3922"/>
                  <a:pt x="1976" y="3922"/>
                </a:cubicBezTo>
                <a:cubicBezTo>
                  <a:pt x="3040" y="3922"/>
                  <a:pt x="3921" y="3040"/>
                  <a:pt x="3921" y="1976"/>
                </a:cubicBezTo>
                <a:cubicBezTo>
                  <a:pt x="3921" y="882"/>
                  <a:pt x="3040" y="1"/>
                  <a:pt x="19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p80"/>
          <p:cNvSpPr/>
          <p:nvPr/>
        </p:nvSpPr>
        <p:spPr>
          <a:xfrm>
            <a:off x="3769630" y="3858717"/>
            <a:ext cx="101639" cy="101639"/>
          </a:xfrm>
          <a:custGeom>
            <a:rect b="b" l="l" r="r" t="t"/>
            <a:pathLst>
              <a:path extrusionOk="0" h="3922" w="3922">
                <a:moveTo>
                  <a:pt x="1976" y="1"/>
                </a:moveTo>
                <a:cubicBezTo>
                  <a:pt x="882" y="1"/>
                  <a:pt x="0" y="882"/>
                  <a:pt x="0" y="1976"/>
                </a:cubicBezTo>
                <a:cubicBezTo>
                  <a:pt x="0" y="3040"/>
                  <a:pt x="882" y="3922"/>
                  <a:pt x="1976" y="3922"/>
                </a:cubicBezTo>
                <a:cubicBezTo>
                  <a:pt x="3070" y="3922"/>
                  <a:pt x="3921" y="3040"/>
                  <a:pt x="3921" y="1976"/>
                </a:cubicBezTo>
                <a:cubicBezTo>
                  <a:pt x="3921" y="882"/>
                  <a:pt x="3070" y="1"/>
                  <a:pt x="19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80"/>
          <p:cNvSpPr/>
          <p:nvPr/>
        </p:nvSpPr>
        <p:spPr>
          <a:xfrm>
            <a:off x="3846799" y="1546965"/>
            <a:ext cx="853122" cy="1706192"/>
          </a:xfrm>
          <a:custGeom>
            <a:rect b="b" l="l" r="r" t="t"/>
            <a:pathLst>
              <a:path extrusionOk="0" h="65838" w="32920">
                <a:moveTo>
                  <a:pt x="1" y="1"/>
                </a:moveTo>
                <a:lnTo>
                  <a:pt x="1" y="8451"/>
                </a:lnTo>
                <a:cubicBezTo>
                  <a:pt x="13952" y="8451"/>
                  <a:pt x="25290" y="19788"/>
                  <a:pt x="25290" y="33740"/>
                </a:cubicBezTo>
                <a:cubicBezTo>
                  <a:pt x="25290" y="34591"/>
                  <a:pt x="25229" y="35472"/>
                  <a:pt x="25138" y="36293"/>
                </a:cubicBezTo>
                <a:cubicBezTo>
                  <a:pt x="23861" y="49059"/>
                  <a:pt x="13101" y="58998"/>
                  <a:pt x="1" y="58998"/>
                </a:cubicBezTo>
                <a:lnTo>
                  <a:pt x="1" y="65837"/>
                </a:lnTo>
                <a:cubicBezTo>
                  <a:pt x="17053" y="65837"/>
                  <a:pt x="31065" y="52889"/>
                  <a:pt x="32737" y="36293"/>
                </a:cubicBezTo>
                <a:cubicBezTo>
                  <a:pt x="32859" y="35199"/>
                  <a:pt x="32919" y="34044"/>
                  <a:pt x="32919" y="32919"/>
                </a:cubicBezTo>
                <a:cubicBezTo>
                  <a:pt x="32919" y="14742"/>
                  <a:pt x="18177" y="1"/>
                  <a:pt x="1" y="1"/>
                </a:cubicBezTo>
                <a:close/>
              </a:path>
            </a:pathLst>
          </a:cu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80"/>
          <p:cNvSpPr/>
          <p:nvPr/>
        </p:nvSpPr>
        <p:spPr>
          <a:xfrm>
            <a:off x="4653375" y="1164174"/>
            <a:ext cx="168577" cy="168603"/>
          </a:xfrm>
          <a:custGeom>
            <a:rect b="b" l="l" r="r" t="t"/>
            <a:pathLst>
              <a:path extrusionOk="0" h="6506" w="6505">
                <a:moveTo>
                  <a:pt x="3252" y="0"/>
                </a:moveTo>
                <a:cubicBezTo>
                  <a:pt x="1459" y="0"/>
                  <a:pt x="0" y="1459"/>
                  <a:pt x="0" y="3253"/>
                </a:cubicBezTo>
                <a:cubicBezTo>
                  <a:pt x="0" y="5046"/>
                  <a:pt x="1459" y="6505"/>
                  <a:pt x="3252" y="6505"/>
                </a:cubicBezTo>
                <a:cubicBezTo>
                  <a:pt x="5046" y="6505"/>
                  <a:pt x="6505" y="5046"/>
                  <a:pt x="6505" y="3253"/>
                </a:cubicBezTo>
                <a:cubicBezTo>
                  <a:pt x="6505" y="1459"/>
                  <a:pt x="5046" y="0"/>
                  <a:pt x="3252" y="0"/>
                </a:cubicBez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7" name="Google Shape;1087;p80"/>
          <p:cNvSpPr/>
          <p:nvPr/>
        </p:nvSpPr>
        <p:spPr>
          <a:xfrm>
            <a:off x="5246477" y="1881714"/>
            <a:ext cx="564014" cy="126076"/>
          </a:xfrm>
          <a:custGeom>
            <a:rect b="b" l="l" r="r" t="t"/>
            <a:pathLst>
              <a:path extrusionOk="0" h="4865" w="21764">
                <a:moveTo>
                  <a:pt x="21611" y="1"/>
                </a:moveTo>
                <a:lnTo>
                  <a:pt x="0" y="4135"/>
                </a:lnTo>
                <a:lnTo>
                  <a:pt x="152" y="4864"/>
                </a:lnTo>
                <a:lnTo>
                  <a:pt x="21763" y="730"/>
                </a:lnTo>
                <a:lnTo>
                  <a:pt x="2161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Google Shape;1088;p80"/>
          <p:cNvSpPr/>
          <p:nvPr/>
        </p:nvSpPr>
        <p:spPr>
          <a:xfrm>
            <a:off x="5170059" y="1913976"/>
            <a:ext cx="187495" cy="168655"/>
          </a:xfrm>
          <a:custGeom>
            <a:rect b="b" l="l" r="r" t="t"/>
            <a:pathLst>
              <a:path extrusionOk="0" h="6508" w="7235">
                <a:moveTo>
                  <a:pt x="3622" y="1"/>
                </a:moveTo>
                <a:cubicBezTo>
                  <a:pt x="3330" y="1"/>
                  <a:pt x="3032" y="41"/>
                  <a:pt x="2736" y="124"/>
                </a:cubicBezTo>
                <a:cubicBezTo>
                  <a:pt x="1004" y="610"/>
                  <a:pt x="1" y="2403"/>
                  <a:pt x="487" y="4136"/>
                </a:cubicBezTo>
                <a:cubicBezTo>
                  <a:pt x="890" y="5573"/>
                  <a:pt x="2192" y="6508"/>
                  <a:pt x="3613" y="6508"/>
                </a:cubicBezTo>
                <a:cubicBezTo>
                  <a:pt x="3906" y="6508"/>
                  <a:pt x="4203" y="6468"/>
                  <a:pt x="4499" y="6385"/>
                </a:cubicBezTo>
                <a:cubicBezTo>
                  <a:pt x="6232" y="5899"/>
                  <a:pt x="7235" y="4105"/>
                  <a:pt x="6748" y="2373"/>
                </a:cubicBezTo>
                <a:cubicBezTo>
                  <a:pt x="6345" y="936"/>
                  <a:pt x="5043" y="1"/>
                  <a:pt x="3622" y="1"/>
                </a:cubicBezTo>
                <a:close/>
              </a:path>
            </a:pathLst>
          </a:custGeom>
          <a:solidFill>
            <a:srgbClr val="671E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p80"/>
          <p:cNvSpPr/>
          <p:nvPr/>
        </p:nvSpPr>
        <p:spPr>
          <a:xfrm>
            <a:off x="5544195" y="1663886"/>
            <a:ext cx="536466" cy="471161"/>
          </a:xfrm>
          <a:custGeom>
            <a:rect b="b" l="l" r="r" t="t"/>
            <a:pathLst>
              <a:path extrusionOk="0" h="18181" w="20701">
                <a:moveTo>
                  <a:pt x="10352" y="1"/>
                </a:moveTo>
                <a:cubicBezTo>
                  <a:pt x="6952" y="1"/>
                  <a:pt x="3689" y="1909"/>
                  <a:pt x="2128" y="5185"/>
                </a:cubicBezTo>
                <a:cubicBezTo>
                  <a:pt x="1" y="9744"/>
                  <a:pt x="1916" y="15155"/>
                  <a:pt x="6444" y="17313"/>
                </a:cubicBezTo>
                <a:cubicBezTo>
                  <a:pt x="7698" y="17901"/>
                  <a:pt x="9020" y="18181"/>
                  <a:pt x="10324" y="18181"/>
                </a:cubicBezTo>
                <a:cubicBezTo>
                  <a:pt x="13731" y="18181"/>
                  <a:pt x="17003" y="16272"/>
                  <a:pt x="18542" y="12996"/>
                </a:cubicBezTo>
                <a:cubicBezTo>
                  <a:pt x="20700" y="8437"/>
                  <a:pt x="18785" y="3027"/>
                  <a:pt x="14226" y="869"/>
                </a:cubicBezTo>
                <a:cubicBezTo>
                  <a:pt x="12973" y="280"/>
                  <a:pt x="11652" y="1"/>
                  <a:pt x="103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Google Shape;1090;p80"/>
          <p:cNvSpPr/>
          <p:nvPr/>
        </p:nvSpPr>
        <p:spPr>
          <a:xfrm>
            <a:off x="5246477" y="2770177"/>
            <a:ext cx="564014" cy="126076"/>
          </a:xfrm>
          <a:custGeom>
            <a:rect b="b" l="l" r="r" t="t"/>
            <a:pathLst>
              <a:path extrusionOk="0" h="4865" w="21764">
                <a:moveTo>
                  <a:pt x="152" y="1"/>
                </a:moveTo>
                <a:lnTo>
                  <a:pt x="0" y="730"/>
                </a:lnTo>
                <a:lnTo>
                  <a:pt x="21611" y="4864"/>
                </a:lnTo>
                <a:lnTo>
                  <a:pt x="21763" y="4165"/>
                </a:lnTo>
                <a:lnTo>
                  <a:pt x="15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80"/>
          <p:cNvSpPr/>
          <p:nvPr/>
        </p:nvSpPr>
        <p:spPr>
          <a:xfrm>
            <a:off x="5170059" y="2695391"/>
            <a:ext cx="187495" cy="169329"/>
          </a:xfrm>
          <a:custGeom>
            <a:rect b="b" l="l" r="r" t="t"/>
            <a:pathLst>
              <a:path extrusionOk="0" h="6534" w="7235">
                <a:moveTo>
                  <a:pt x="3629" y="1"/>
                </a:moveTo>
                <a:cubicBezTo>
                  <a:pt x="2202" y="1"/>
                  <a:pt x="892" y="958"/>
                  <a:pt x="487" y="2401"/>
                </a:cubicBezTo>
                <a:cubicBezTo>
                  <a:pt x="1" y="4133"/>
                  <a:pt x="1004" y="5927"/>
                  <a:pt x="2736" y="6413"/>
                </a:cubicBezTo>
                <a:cubicBezTo>
                  <a:pt x="3027" y="6494"/>
                  <a:pt x="3319" y="6533"/>
                  <a:pt x="3606" y="6533"/>
                </a:cubicBezTo>
                <a:cubicBezTo>
                  <a:pt x="5033" y="6533"/>
                  <a:pt x="6344" y="5575"/>
                  <a:pt x="6748" y="4133"/>
                </a:cubicBezTo>
                <a:cubicBezTo>
                  <a:pt x="7235" y="2401"/>
                  <a:pt x="6232" y="607"/>
                  <a:pt x="4499" y="121"/>
                </a:cubicBezTo>
                <a:cubicBezTo>
                  <a:pt x="4209" y="39"/>
                  <a:pt x="3917" y="1"/>
                  <a:pt x="3629" y="1"/>
                </a:cubicBezTo>
                <a:close/>
              </a:path>
            </a:pathLst>
          </a:custGeom>
          <a:solidFill>
            <a:srgbClr val="F9A51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2" name="Google Shape;1092;p80"/>
          <p:cNvSpPr/>
          <p:nvPr/>
        </p:nvSpPr>
        <p:spPr>
          <a:xfrm>
            <a:off x="5544195" y="2643383"/>
            <a:ext cx="536466" cy="471057"/>
          </a:xfrm>
          <a:custGeom>
            <a:rect b="b" l="l" r="r" t="t"/>
            <a:pathLst>
              <a:path extrusionOk="0" h="18177" w="20701">
                <a:moveTo>
                  <a:pt x="10331" y="1"/>
                </a:moveTo>
                <a:cubicBezTo>
                  <a:pt x="9025" y="1"/>
                  <a:pt x="7700" y="284"/>
                  <a:pt x="6444" y="882"/>
                </a:cubicBezTo>
                <a:cubicBezTo>
                  <a:pt x="1916" y="3040"/>
                  <a:pt x="1" y="8450"/>
                  <a:pt x="2128" y="12979"/>
                </a:cubicBezTo>
                <a:cubicBezTo>
                  <a:pt x="3688" y="16253"/>
                  <a:pt x="6947" y="18176"/>
                  <a:pt x="10344" y="18176"/>
                </a:cubicBezTo>
                <a:cubicBezTo>
                  <a:pt x="11647" y="18176"/>
                  <a:pt x="12970" y="17894"/>
                  <a:pt x="14226" y="17295"/>
                </a:cubicBezTo>
                <a:cubicBezTo>
                  <a:pt x="18785" y="15137"/>
                  <a:pt x="20700" y="9727"/>
                  <a:pt x="18542" y="5198"/>
                </a:cubicBezTo>
                <a:cubicBezTo>
                  <a:pt x="17004" y="1924"/>
                  <a:pt x="13735" y="1"/>
                  <a:pt x="103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3" name="Google Shape;1093;p80"/>
          <p:cNvSpPr/>
          <p:nvPr/>
        </p:nvSpPr>
        <p:spPr>
          <a:xfrm>
            <a:off x="4639978" y="3484140"/>
            <a:ext cx="192212" cy="168992"/>
          </a:xfrm>
          <a:custGeom>
            <a:rect b="b" l="l" r="r" t="t"/>
            <a:pathLst>
              <a:path extrusionOk="0" h="6521" w="7417">
                <a:moveTo>
                  <a:pt x="3711" y="1"/>
                </a:moveTo>
                <a:cubicBezTo>
                  <a:pt x="3218" y="1"/>
                  <a:pt x="2719" y="113"/>
                  <a:pt x="2250" y="352"/>
                </a:cubicBezTo>
                <a:cubicBezTo>
                  <a:pt x="639" y="1142"/>
                  <a:pt x="0" y="3088"/>
                  <a:pt x="791" y="4699"/>
                </a:cubicBezTo>
                <a:cubicBezTo>
                  <a:pt x="1355" y="5850"/>
                  <a:pt x="2510" y="6520"/>
                  <a:pt x="3712" y="6520"/>
                </a:cubicBezTo>
                <a:cubicBezTo>
                  <a:pt x="4191" y="6520"/>
                  <a:pt x="4678" y="6413"/>
                  <a:pt x="5137" y="6188"/>
                </a:cubicBezTo>
                <a:cubicBezTo>
                  <a:pt x="6748" y="5367"/>
                  <a:pt x="7417" y="3422"/>
                  <a:pt x="6627" y="1811"/>
                </a:cubicBezTo>
                <a:cubicBezTo>
                  <a:pt x="6066" y="669"/>
                  <a:pt x="4910" y="1"/>
                  <a:pt x="3711" y="1"/>
                </a:cubicBezTo>
                <a:close/>
              </a:path>
            </a:pathLst>
          </a:custGeom>
          <a:solidFill>
            <a:srgbClr val="0E72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80"/>
          <p:cNvSpPr/>
          <p:nvPr/>
        </p:nvSpPr>
        <p:spPr>
          <a:xfrm>
            <a:off x="4842412" y="3757915"/>
            <a:ext cx="471057" cy="471057"/>
          </a:xfrm>
          <a:custGeom>
            <a:rect b="b" l="l" r="r" t="t"/>
            <a:pathLst>
              <a:path extrusionOk="0" h="18177" w="18177">
                <a:moveTo>
                  <a:pt x="9088" y="0"/>
                </a:moveTo>
                <a:cubicBezTo>
                  <a:pt x="4073" y="0"/>
                  <a:pt x="0" y="4073"/>
                  <a:pt x="0" y="9088"/>
                </a:cubicBezTo>
                <a:cubicBezTo>
                  <a:pt x="0" y="14104"/>
                  <a:pt x="4073" y="18177"/>
                  <a:pt x="9088" y="18177"/>
                </a:cubicBezTo>
                <a:cubicBezTo>
                  <a:pt x="14104" y="18177"/>
                  <a:pt x="18177" y="14104"/>
                  <a:pt x="18177" y="9088"/>
                </a:cubicBezTo>
                <a:cubicBezTo>
                  <a:pt x="18177" y="4073"/>
                  <a:pt x="14104" y="0"/>
                  <a:pt x="908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Google Shape;1095;p80"/>
          <p:cNvSpPr/>
          <p:nvPr/>
        </p:nvSpPr>
        <p:spPr>
          <a:xfrm>
            <a:off x="3846799" y="1546965"/>
            <a:ext cx="853122" cy="940533"/>
          </a:xfrm>
          <a:custGeom>
            <a:rect b="b" l="l" r="r" t="t"/>
            <a:pathLst>
              <a:path extrusionOk="0" h="36293" w="32920">
                <a:moveTo>
                  <a:pt x="1" y="1"/>
                </a:moveTo>
                <a:lnTo>
                  <a:pt x="1" y="8451"/>
                </a:lnTo>
                <a:cubicBezTo>
                  <a:pt x="13952" y="8451"/>
                  <a:pt x="25290" y="19788"/>
                  <a:pt x="25290" y="33740"/>
                </a:cubicBezTo>
                <a:cubicBezTo>
                  <a:pt x="25290" y="34591"/>
                  <a:pt x="25229" y="35472"/>
                  <a:pt x="25138" y="36293"/>
                </a:cubicBezTo>
                <a:lnTo>
                  <a:pt x="32737" y="36293"/>
                </a:lnTo>
                <a:cubicBezTo>
                  <a:pt x="32859" y="35199"/>
                  <a:pt x="32919" y="34044"/>
                  <a:pt x="32919" y="32919"/>
                </a:cubicBezTo>
                <a:cubicBezTo>
                  <a:pt x="32919" y="14742"/>
                  <a:pt x="18177" y="1"/>
                  <a:pt x="1" y="1"/>
                </a:cubicBezTo>
                <a:close/>
              </a:path>
            </a:pathLst>
          </a:cu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6" name="Google Shape;1096;p80"/>
          <p:cNvSpPr/>
          <p:nvPr/>
        </p:nvSpPr>
        <p:spPr>
          <a:xfrm>
            <a:off x="3270446" y="1854584"/>
            <a:ext cx="1133400" cy="1133400"/>
          </a:xfrm>
          <a:prstGeom prst="ellipse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43434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097" name="Google Shape;1097;p80"/>
          <p:cNvCxnSpPr>
            <a:endCxn id="1096" idx="1"/>
          </p:cNvCxnSpPr>
          <p:nvPr/>
        </p:nvCxnSpPr>
        <p:spPr>
          <a:xfrm>
            <a:off x="2977429" y="1580166"/>
            <a:ext cx="459000" cy="440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8" name="Google Shape;1098;p80"/>
          <p:cNvSpPr/>
          <p:nvPr/>
        </p:nvSpPr>
        <p:spPr>
          <a:xfrm>
            <a:off x="2933633" y="1525807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99" name="Google Shape;1099;p80"/>
          <p:cNvCxnSpPr>
            <a:stCxn id="1096" idx="2"/>
          </p:cNvCxnSpPr>
          <p:nvPr/>
        </p:nvCxnSpPr>
        <p:spPr>
          <a:xfrm rot="10800000">
            <a:off x="2754446" y="2421284"/>
            <a:ext cx="5160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0" name="Google Shape;1100;p80"/>
          <p:cNvCxnSpPr>
            <a:stCxn id="1096" idx="3"/>
          </p:cNvCxnSpPr>
          <p:nvPr/>
        </p:nvCxnSpPr>
        <p:spPr>
          <a:xfrm flipH="1">
            <a:off x="3030229" y="2822001"/>
            <a:ext cx="406200" cy="4062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1" name="Google Shape;1101;p80"/>
          <p:cNvCxnSpPr/>
          <p:nvPr/>
        </p:nvCxnSpPr>
        <p:spPr>
          <a:xfrm rot="10800000">
            <a:off x="2781195" y="2029094"/>
            <a:ext cx="523200" cy="1764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2" name="Google Shape;1102;p80"/>
          <p:cNvCxnSpPr/>
          <p:nvPr/>
        </p:nvCxnSpPr>
        <p:spPr>
          <a:xfrm flipH="1" rot="10800000">
            <a:off x="2856273" y="2640440"/>
            <a:ext cx="454800" cy="19650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3" name="Google Shape;1103;p80"/>
          <p:cNvSpPr/>
          <p:nvPr/>
        </p:nvSpPr>
        <p:spPr>
          <a:xfrm>
            <a:off x="2718286" y="1970544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4" name="Google Shape;1104;p80"/>
          <p:cNvSpPr/>
          <p:nvPr/>
        </p:nvSpPr>
        <p:spPr>
          <a:xfrm>
            <a:off x="2694513" y="2360126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80"/>
          <p:cNvSpPr/>
          <p:nvPr/>
        </p:nvSpPr>
        <p:spPr>
          <a:xfrm>
            <a:off x="2796359" y="2782409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6" name="Google Shape;1106;p80"/>
          <p:cNvSpPr/>
          <p:nvPr/>
        </p:nvSpPr>
        <p:spPr>
          <a:xfrm>
            <a:off x="2977472" y="3162634"/>
            <a:ext cx="122100" cy="122100"/>
          </a:xfrm>
          <a:prstGeom prst="ellipse">
            <a:avLst/>
          </a:prstGeom>
          <a:solidFill>
            <a:srgbClr val="AC1C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80"/>
          <p:cNvSpPr txBox="1"/>
          <p:nvPr>
            <p:ph idx="1" type="subTitle"/>
          </p:nvPr>
        </p:nvSpPr>
        <p:spPr>
          <a:xfrm>
            <a:off x="354350" y="926713"/>
            <a:ext cx="28317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8" name="Google Shape;1108;p80"/>
          <p:cNvSpPr txBox="1"/>
          <p:nvPr>
            <p:ph idx="2" type="subTitle"/>
          </p:nvPr>
        </p:nvSpPr>
        <p:spPr>
          <a:xfrm>
            <a:off x="354350" y="1502988"/>
            <a:ext cx="28317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9" name="Google Shape;1109;p80"/>
          <p:cNvSpPr txBox="1"/>
          <p:nvPr>
            <p:ph idx="3" type="subTitle"/>
          </p:nvPr>
        </p:nvSpPr>
        <p:spPr>
          <a:xfrm>
            <a:off x="354350" y="2128250"/>
            <a:ext cx="28317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0" name="Google Shape;1110;p80"/>
          <p:cNvSpPr txBox="1"/>
          <p:nvPr>
            <p:ph idx="4" type="subTitle"/>
          </p:nvPr>
        </p:nvSpPr>
        <p:spPr>
          <a:xfrm>
            <a:off x="347225" y="2980963"/>
            <a:ext cx="28317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1" name="Google Shape;1111;p80"/>
          <p:cNvSpPr txBox="1"/>
          <p:nvPr>
            <p:ph idx="5" type="subTitle"/>
          </p:nvPr>
        </p:nvSpPr>
        <p:spPr>
          <a:xfrm>
            <a:off x="354350" y="3610388"/>
            <a:ext cx="2831700" cy="23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C1C3A"/>
              </a:buClr>
              <a:buSzPts val="1000"/>
              <a:buFont typeface="Manrope"/>
              <a:buNone/>
              <a:defRPr b="1" sz="1000">
                <a:solidFill>
                  <a:srgbClr val="AC1C3A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2" name="Google Shape;1112;p80"/>
          <p:cNvSpPr txBox="1"/>
          <p:nvPr>
            <p:ph idx="6" type="body"/>
          </p:nvPr>
        </p:nvSpPr>
        <p:spPr>
          <a:xfrm>
            <a:off x="354350" y="1157721"/>
            <a:ext cx="2777700" cy="40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113" name="Google Shape;1113;p80"/>
          <p:cNvSpPr txBox="1"/>
          <p:nvPr>
            <p:ph idx="7" type="body"/>
          </p:nvPr>
        </p:nvSpPr>
        <p:spPr>
          <a:xfrm>
            <a:off x="354150" y="1732700"/>
            <a:ext cx="2227200" cy="40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114" name="Google Shape;1114;p80"/>
          <p:cNvSpPr txBox="1"/>
          <p:nvPr>
            <p:ph idx="8" type="body"/>
          </p:nvPr>
        </p:nvSpPr>
        <p:spPr>
          <a:xfrm>
            <a:off x="354150" y="2356825"/>
            <a:ext cx="19662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115" name="Google Shape;1115;p80"/>
          <p:cNvSpPr txBox="1"/>
          <p:nvPr>
            <p:ph idx="9" type="body"/>
          </p:nvPr>
        </p:nvSpPr>
        <p:spPr>
          <a:xfrm>
            <a:off x="347225" y="3204675"/>
            <a:ext cx="1966200" cy="40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116" name="Google Shape;1116;p80"/>
          <p:cNvSpPr txBox="1"/>
          <p:nvPr>
            <p:ph idx="13" type="body"/>
          </p:nvPr>
        </p:nvSpPr>
        <p:spPr>
          <a:xfrm>
            <a:off x="347225" y="3840700"/>
            <a:ext cx="20340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117" name="Google Shape;1117;p80"/>
          <p:cNvSpPr txBox="1"/>
          <p:nvPr>
            <p:ph type="title"/>
          </p:nvPr>
        </p:nvSpPr>
        <p:spPr>
          <a:xfrm>
            <a:off x="3410550" y="2166800"/>
            <a:ext cx="8532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118" name="Google Shape;1118;p80"/>
          <p:cNvSpPr txBox="1"/>
          <p:nvPr>
            <p:ph idx="14" type="title"/>
          </p:nvPr>
        </p:nvSpPr>
        <p:spPr>
          <a:xfrm>
            <a:off x="5313475" y="652800"/>
            <a:ext cx="21249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119" name="Google Shape;1119;p80"/>
          <p:cNvSpPr txBox="1"/>
          <p:nvPr>
            <p:ph idx="15" type="title"/>
          </p:nvPr>
        </p:nvSpPr>
        <p:spPr>
          <a:xfrm>
            <a:off x="6045825" y="1711363"/>
            <a:ext cx="21249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120" name="Google Shape;1120;p80"/>
          <p:cNvSpPr txBox="1"/>
          <p:nvPr>
            <p:ph idx="16" type="title"/>
          </p:nvPr>
        </p:nvSpPr>
        <p:spPr>
          <a:xfrm>
            <a:off x="6045825" y="2719363"/>
            <a:ext cx="21249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121" name="Google Shape;1121;p80"/>
          <p:cNvSpPr txBox="1"/>
          <p:nvPr>
            <p:ph idx="17" type="title"/>
          </p:nvPr>
        </p:nvSpPr>
        <p:spPr>
          <a:xfrm>
            <a:off x="5313475" y="3816050"/>
            <a:ext cx="21249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122" name="Google Shape;1122;p80"/>
          <p:cNvSpPr txBox="1"/>
          <p:nvPr>
            <p:ph idx="18" type="body"/>
          </p:nvPr>
        </p:nvSpPr>
        <p:spPr>
          <a:xfrm>
            <a:off x="6078000" y="2100713"/>
            <a:ext cx="2700000" cy="55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123" name="Google Shape;1123;p80"/>
          <p:cNvSpPr txBox="1"/>
          <p:nvPr>
            <p:ph idx="19" type="body"/>
          </p:nvPr>
        </p:nvSpPr>
        <p:spPr>
          <a:xfrm>
            <a:off x="6078100" y="3104225"/>
            <a:ext cx="2700000" cy="55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124" name="Google Shape;1124;p80"/>
          <p:cNvSpPr txBox="1"/>
          <p:nvPr>
            <p:ph idx="20" type="body"/>
          </p:nvPr>
        </p:nvSpPr>
        <p:spPr>
          <a:xfrm>
            <a:off x="5355550" y="4228938"/>
            <a:ext cx="2700000" cy="55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125" name="Google Shape;1125;p80"/>
          <p:cNvSpPr txBox="1"/>
          <p:nvPr>
            <p:ph idx="21" type="body"/>
          </p:nvPr>
        </p:nvSpPr>
        <p:spPr>
          <a:xfrm>
            <a:off x="5337100" y="1047038"/>
            <a:ext cx="3146400" cy="4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points">
  <p:cSld name="CUSTOM_2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81"/>
          <p:cNvSpPr/>
          <p:nvPr/>
        </p:nvSpPr>
        <p:spPr>
          <a:xfrm flipH="1" rot="-8100000">
            <a:off x="925226" y="2313254"/>
            <a:ext cx="2424766" cy="106005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rgbClr val="FFF2EB"/>
              </a:gs>
              <a:gs pos="75000">
                <a:srgbClr val="FFF2EB"/>
              </a:gs>
              <a:gs pos="100000">
                <a:srgbClr val="FFE5D8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Google Shape;1128;p81"/>
          <p:cNvSpPr/>
          <p:nvPr/>
        </p:nvSpPr>
        <p:spPr>
          <a:xfrm flipH="1" rot="8100000">
            <a:off x="1901885" y="2313253"/>
            <a:ext cx="2424766" cy="106005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rgbClr val="6B2E61"/>
              </a:gs>
              <a:gs pos="100000">
                <a:srgbClr val="DAB5F1"/>
              </a:gs>
            </a:gsLst>
            <a:lin ang="2700006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9" name="Google Shape;1129;p81"/>
          <p:cNvSpPr/>
          <p:nvPr/>
        </p:nvSpPr>
        <p:spPr>
          <a:xfrm flipH="1" rot="-8100000">
            <a:off x="2858810" y="2303624"/>
            <a:ext cx="2445856" cy="106927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rgbClr val="FFF2EB"/>
              </a:gs>
              <a:gs pos="75000">
                <a:srgbClr val="FFF2EB"/>
              </a:gs>
              <a:gs pos="100000">
                <a:srgbClr val="FFE5D8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0" name="Google Shape;1130;p81"/>
          <p:cNvSpPr/>
          <p:nvPr/>
        </p:nvSpPr>
        <p:spPr>
          <a:xfrm flipH="1" rot="8100000">
            <a:off x="3839547" y="2313249"/>
            <a:ext cx="2424766" cy="106005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rgbClr val="6B2E61"/>
              </a:gs>
              <a:gs pos="100000">
                <a:srgbClr val="DAB5F1"/>
              </a:gs>
            </a:gsLst>
            <a:lin ang="2700006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1" name="Google Shape;1131;p81"/>
          <p:cNvSpPr/>
          <p:nvPr/>
        </p:nvSpPr>
        <p:spPr>
          <a:xfrm flipH="1" rot="-8099985">
            <a:off x="4803824" y="2310795"/>
            <a:ext cx="2435978" cy="1064960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50000">
                <a:srgbClr val="FFF2EB"/>
              </a:gs>
              <a:gs pos="75000">
                <a:srgbClr val="FFF2EB"/>
              </a:gs>
              <a:gs pos="100000">
                <a:srgbClr val="FFE5D8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Google Shape;1132;p81"/>
          <p:cNvSpPr/>
          <p:nvPr/>
        </p:nvSpPr>
        <p:spPr>
          <a:xfrm flipH="1" rot="8100000">
            <a:off x="5794032" y="2313248"/>
            <a:ext cx="2424766" cy="1060058"/>
          </a:xfrm>
          <a:custGeom>
            <a:rect b="b" l="l" r="r" t="t"/>
            <a:pathLst>
              <a:path extrusionOk="0" h="446" w="1023">
                <a:moveTo>
                  <a:pt x="800" y="0"/>
                </a:moveTo>
                <a:cubicBezTo>
                  <a:pt x="754" y="0"/>
                  <a:pt x="713" y="13"/>
                  <a:pt x="677" y="36"/>
                </a:cubicBezTo>
                <a:cubicBezTo>
                  <a:pt x="677" y="36"/>
                  <a:pt x="677" y="36"/>
                  <a:pt x="677" y="36"/>
                </a:cubicBezTo>
                <a:cubicBezTo>
                  <a:pt x="677" y="36"/>
                  <a:pt x="676" y="37"/>
                  <a:pt x="676" y="37"/>
                </a:cubicBezTo>
                <a:cubicBezTo>
                  <a:pt x="675" y="37"/>
                  <a:pt x="675" y="38"/>
                  <a:pt x="674" y="38"/>
                </a:cubicBezTo>
                <a:cubicBezTo>
                  <a:pt x="525" y="137"/>
                  <a:pt x="345" y="36"/>
                  <a:pt x="345" y="36"/>
                </a:cubicBezTo>
                <a:cubicBezTo>
                  <a:pt x="345" y="36"/>
                  <a:pt x="345" y="36"/>
                  <a:pt x="345" y="36"/>
                </a:cubicBezTo>
                <a:cubicBezTo>
                  <a:pt x="310" y="13"/>
                  <a:pt x="268" y="0"/>
                  <a:pt x="223" y="0"/>
                </a:cubicBezTo>
                <a:cubicBezTo>
                  <a:pt x="99" y="0"/>
                  <a:pt x="0" y="100"/>
                  <a:pt x="0" y="223"/>
                </a:cubicBezTo>
                <a:cubicBezTo>
                  <a:pt x="0" y="346"/>
                  <a:pt x="99" y="446"/>
                  <a:pt x="223" y="446"/>
                </a:cubicBezTo>
                <a:cubicBezTo>
                  <a:pt x="268" y="446"/>
                  <a:pt x="310" y="432"/>
                  <a:pt x="345" y="409"/>
                </a:cubicBezTo>
                <a:cubicBezTo>
                  <a:pt x="345" y="409"/>
                  <a:pt x="345" y="409"/>
                  <a:pt x="345" y="409"/>
                </a:cubicBezTo>
                <a:cubicBezTo>
                  <a:pt x="345" y="409"/>
                  <a:pt x="525" y="308"/>
                  <a:pt x="675" y="408"/>
                </a:cubicBezTo>
                <a:cubicBezTo>
                  <a:pt x="675" y="408"/>
                  <a:pt x="675" y="408"/>
                  <a:pt x="675" y="408"/>
                </a:cubicBezTo>
                <a:cubicBezTo>
                  <a:pt x="676" y="409"/>
                  <a:pt x="677" y="409"/>
                  <a:pt x="677" y="409"/>
                </a:cubicBezTo>
                <a:cubicBezTo>
                  <a:pt x="677" y="409"/>
                  <a:pt x="677" y="409"/>
                  <a:pt x="677" y="409"/>
                </a:cubicBezTo>
                <a:cubicBezTo>
                  <a:pt x="713" y="432"/>
                  <a:pt x="754" y="446"/>
                  <a:pt x="800" y="446"/>
                </a:cubicBezTo>
                <a:cubicBezTo>
                  <a:pt x="923" y="446"/>
                  <a:pt x="1023" y="346"/>
                  <a:pt x="1023" y="223"/>
                </a:cubicBezTo>
                <a:cubicBezTo>
                  <a:pt x="1023" y="100"/>
                  <a:pt x="923" y="0"/>
                  <a:pt x="800" y="0"/>
                </a:cubicBezTo>
                <a:close/>
              </a:path>
            </a:pathLst>
          </a:custGeom>
          <a:gradFill>
            <a:gsLst>
              <a:gs pos="0">
                <a:srgbClr val="6B2E61"/>
              </a:gs>
              <a:gs pos="100000">
                <a:srgbClr val="DAB5F1"/>
              </a:gs>
            </a:gsLst>
            <a:lin ang="2700006" scaled="0"/>
          </a:gradFill>
          <a:ln>
            <a:noFill/>
          </a:ln>
          <a:effectLst>
            <a:outerShdw blurRad="50800" rotWithShape="0" algn="tr" dir="8100000" dist="38100">
              <a:srgbClr val="000000">
                <a:alpha val="10000"/>
              </a:srgbClr>
            </a:outerShdw>
          </a:effectLst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3" name="Google Shape;1133;p81"/>
          <p:cNvSpPr/>
          <p:nvPr/>
        </p:nvSpPr>
        <p:spPr>
          <a:xfrm flipH="1" rot="10800000">
            <a:off x="1250359" y="1957586"/>
            <a:ext cx="803700" cy="80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625" lIns="91275" spcFirstLastPara="1" rIns="91275" wrap="square" tIns="45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5FB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81"/>
          <p:cNvSpPr/>
          <p:nvPr/>
        </p:nvSpPr>
        <p:spPr>
          <a:xfrm flipH="1" rot="10800000">
            <a:off x="7084159" y="1957586"/>
            <a:ext cx="803700" cy="80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625" lIns="91275" spcFirstLastPara="1" rIns="91275" wrap="square" tIns="45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5FB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81"/>
          <p:cNvSpPr/>
          <p:nvPr/>
        </p:nvSpPr>
        <p:spPr>
          <a:xfrm flipH="1" rot="8100000">
            <a:off x="4166607" y="2925432"/>
            <a:ext cx="803556" cy="80652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6" name="Google Shape;1136;p81"/>
          <p:cNvSpPr/>
          <p:nvPr/>
        </p:nvSpPr>
        <p:spPr>
          <a:xfrm flipH="1" rot="8100000">
            <a:off x="6121089" y="2925432"/>
            <a:ext cx="803556" cy="80652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7" name="Google Shape;1137;p81"/>
          <p:cNvSpPr/>
          <p:nvPr/>
        </p:nvSpPr>
        <p:spPr>
          <a:xfrm rot="2700000">
            <a:off x="2228942" y="2925435"/>
            <a:ext cx="803556" cy="80652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625" lIns="91275" spcFirstLastPara="1" rIns="91275" wrap="square" tIns="45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8" name="Google Shape;1138;p81"/>
          <p:cNvSpPr/>
          <p:nvPr/>
        </p:nvSpPr>
        <p:spPr>
          <a:xfrm>
            <a:off x="3192014" y="1957569"/>
            <a:ext cx="803700" cy="80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625" lIns="91275" spcFirstLastPara="1" rIns="91275" wrap="square" tIns="45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9BBB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9" name="Google Shape;1139;p81"/>
          <p:cNvSpPr/>
          <p:nvPr/>
        </p:nvSpPr>
        <p:spPr>
          <a:xfrm flipH="1" rot="10800000">
            <a:off x="5142506" y="1957586"/>
            <a:ext cx="803700" cy="8064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625" lIns="91275" spcFirstLastPara="1" rIns="91275" wrap="square" tIns="456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4BAC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0" name="Google Shape;1140;p81"/>
          <p:cNvSpPr txBox="1"/>
          <p:nvPr>
            <p:ph type="title"/>
          </p:nvPr>
        </p:nvSpPr>
        <p:spPr>
          <a:xfrm>
            <a:off x="1669925" y="308025"/>
            <a:ext cx="5796900" cy="61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141" name="Google Shape;1141;p81"/>
          <p:cNvSpPr txBox="1"/>
          <p:nvPr>
            <p:ph idx="1" type="body"/>
          </p:nvPr>
        </p:nvSpPr>
        <p:spPr>
          <a:xfrm>
            <a:off x="1998625" y="4163050"/>
            <a:ext cx="13632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142" name="Google Shape;1142;p81"/>
          <p:cNvSpPr txBox="1"/>
          <p:nvPr>
            <p:ph idx="2" type="body"/>
          </p:nvPr>
        </p:nvSpPr>
        <p:spPr>
          <a:xfrm>
            <a:off x="5827975" y="4163050"/>
            <a:ext cx="13632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143" name="Google Shape;1143;p81"/>
          <p:cNvSpPr txBox="1"/>
          <p:nvPr>
            <p:ph idx="3" type="body"/>
          </p:nvPr>
        </p:nvSpPr>
        <p:spPr>
          <a:xfrm>
            <a:off x="3948125" y="4163050"/>
            <a:ext cx="13632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144" name="Google Shape;1144;p81"/>
          <p:cNvSpPr txBox="1"/>
          <p:nvPr>
            <p:ph idx="4" type="body"/>
          </p:nvPr>
        </p:nvSpPr>
        <p:spPr>
          <a:xfrm>
            <a:off x="943525" y="1105900"/>
            <a:ext cx="13632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145" name="Google Shape;1145;p81"/>
          <p:cNvSpPr txBox="1"/>
          <p:nvPr>
            <p:ph idx="5" type="body"/>
          </p:nvPr>
        </p:nvSpPr>
        <p:spPr>
          <a:xfrm>
            <a:off x="4772875" y="1105900"/>
            <a:ext cx="13632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146" name="Google Shape;1146;p81"/>
          <p:cNvSpPr txBox="1"/>
          <p:nvPr>
            <p:ph idx="6" type="body"/>
          </p:nvPr>
        </p:nvSpPr>
        <p:spPr>
          <a:xfrm>
            <a:off x="6735625" y="1105900"/>
            <a:ext cx="13632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147" name="Google Shape;1147;p81"/>
          <p:cNvSpPr txBox="1"/>
          <p:nvPr>
            <p:ph idx="7" type="body"/>
          </p:nvPr>
        </p:nvSpPr>
        <p:spPr>
          <a:xfrm>
            <a:off x="2886325" y="1105900"/>
            <a:ext cx="13632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ponzors">
  <p:cSld name="CUSTOM_39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"/>
          <p:cNvSpPr/>
          <p:nvPr/>
        </p:nvSpPr>
        <p:spPr>
          <a:xfrm>
            <a:off x="761825" y="1199850"/>
            <a:ext cx="7603800" cy="3172200"/>
          </a:xfrm>
          <a:prstGeom prst="roundRect">
            <a:avLst>
              <a:gd fmla="val 6949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9"/>
          <p:cNvSpPr txBox="1"/>
          <p:nvPr>
            <p:ph type="title"/>
          </p:nvPr>
        </p:nvSpPr>
        <p:spPr>
          <a:xfrm>
            <a:off x="763725" y="731175"/>
            <a:ext cx="7602000" cy="52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points">
  <p:cSld name="CUSTOM_2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82"/>
          <p:cNvSpPr/>
          <p:nvPr/>
        </p:nvSpPr>
        <p:spPr>
          <a:xfrm>
            <a:off x="7298075" y="2695275"/>
            <a:ext cx="37625" cy="37600"/>
          </a:xfrm>
          <a:custGeom>
            <a:rect b="b" l="l" r="r" t="t"/>
            <a:pathLst>
              <a:path extrusionOk="0" fill="none" h="1504" w="1505">
                <a:moveTo>
                  <a:pt x="1" y="1504"/>
                </a:moveTo>
                <a:lnTo>
                  <a:pt x="207" y="746"/>
                </a:lnTo>
                <a:lnTo>
                  <a:pt x="402" y="0"/>
                </a:lnTo>
                <a:lnTo>
                  <a:pt x="953" y="551"/>
                </a:lnTo>
                <a:lnTo>
                  <a:pt x="1504" y="1102"/>
                </a:lnTo>
                <a:lnTo>
                  <a:pt x="758" y="1297"/>
                </a:lnTo>
                <a:close/>
              </a:path>
            </a:pathLst>
          </a:custGeom>
          <a:solidFill>
            <a:schemeClr val="accent1"/>
          </a:solidFill>
          <a:ln cap="rnd" cmpd="sng" w="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82"/>
          <p:cNvSpPr/>
          <p:nvPr/>
        </p:nvSpPr>
        <p:spPr>
          <a:xfrm>
            <a:off x="7290325" y="3249625"/>
            <a:ext cx="16375" cy="9775"/>
          </a:xfrm>
          <a:custGeom>
            <a:rect b="b" l="l" r="r" t="t"/>
            <a:pathLst>
              <a:path extrusionOk="0" fill="none" h="391" w="655">
                <a:moveTo>
                  <a:pt x="1" y="391"/>
                </a:moveTo>
                <a:lnTo>
                  <a:pt x="655" y="0"/>
                </a:lnTo>
              </a:path>
            </a:pathLst>
          </a:custGeom>
          <a:solidFill>
            <a:schemeClr val="accent1"/>
          </a:solidFill>
          <a:ln cap="rnd" cmpd="sng" w="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82"/>
          <p:cNvSpPr/>
          <p:nvPr/>
        </p:nvSpPr>
        <p:spPr>
          <a:xfrm>
            <a:off x="7290625" y="3165275"/>
            <a:ext cx="51950" cy="92125"/>
          </a:xfrm>
          <a:custGeom>
            <a:rect b="b" l="l" r="r" t="t"/>
            <a:pathLst>
              <a:path extrusionOk="0" fill="none" h="3685" w="2078">
                <a:moveTo>
                  <a:pt x="1435" y="12"/>
                </a:moveTo>
                <a:lnTo>
                  <a:pt x="402" y="195"/>
                </a:lnTo>
                <a:cubicBezTo>
                  <a:pt x="333" y="207"/>
                  <a:pt x="276" y="230"/>
                  <a:pt x="218" y="264"/>
                </a:cubicBezTo>
                <a:cubicBezTo>
                  <a:pt x="161" y="299"/>
                  <a:pt x="115" y="344"/>
                  <a:pt x="81" y="402"/>
                </a:cubicBezTo>
                <a:cubicBezTo>
                  <a:pt x="46" y="459"/>
                  <a:pt x="23" y="517"/>
                  <a:pt x="12" y="585"/>
                </a:cubicBezTo>
                <a:cubicBezTo>
                  <a:pt x="0" y="643"/>
                  <a:pt x="0" y="712"/>
                  <a:pt x="12" y="769"/>
                </a:cubicBezTo>
                <a:lnTo>
                  <a:pt x="631" y="3317"/>
                </a:lnTo>
                <a:cubicBezTo>
                  <a:pt x="654" y="3420"/>
                  <a:pt x="712" y="3512"/>
                  <a:pt x="804" y="3581"/>
                </a:cubicBezTo>
                <a:cubicBezTo>
                  <a:pt x="884" y="3650"/>
                  <a:pt x="987" y="3684"/>
                  <a:pt x="1102" y="3684"/>
                </a:cubicBezTo>
                <a:lnTo>
                  <a:pt x="1596" y="3684"/>
                </a:lnTo>
                <a:cubicBezTo>
                  <a:pt x="1664" y="3684"/>
                  <a:pt x="1722" y="3673"/>
                  <a:pt x="1791" y="3650"/>
                </a:cubicBezTo>
                <a:cubicBezTo>
                  <a:pt x="1848" y="3627"/>
                  <a:pt x="1894" y="3592"/>
                  <a:pt x="1940" y="3547"/>
                </a:cubicBezTo>
                <a:cubicBezTo>
                  <a:pt x="1986" y="3501"/>
                  <a:pt x="2020" y="3443"/>
                  <a:pt x="2043" y="3386"/>
                </a:cubicBezTo>
                <a:cubicBezTo>
                  <a:pt x="2066" y="3317"/>
                  <a:pt x="2078" y="3260"/>
                  <a:pt x="2078" y="3191"/>
                </a:cubicBezTo>
                <a:lnTo>
                  <a:pt x="1997" y="471"/>
                </a:lnTo>
                <a:cubicBezTo>
                  <a:pt x="1997" y="402"/>
                  <a:pt x="1986" y="333"/>
                  <a:pt x="1951" y="276"/>
                </a:cubicBezTo>
                <a:cubicBezTo>
                  <a:pt x="1917" y="207"/>
                  <a:pt x="1883" y="161"/>
                  <a:pt x="1825" y="115"/>
                </a:cubicBezTo>
                <a:cubicBezTo>
                  <a:pt x="1768" y="69"/>
                  <a:pt x="1710" y="35"/>
                  <a:pt x="1641" y="23"/>
                </a:cubicBezTo>
                <a:cubicBezTo>
                  <a:pt x="1573" y="0"/>
                  <a:pt x="1504" y="0"/>
                  <a:pt x="1435" y="12"/>
                </a:cubicBezTo>
                <a:close/>
              </a:path>
            </a:pathLst>
          </a:custGeom>
          <a:solidFill>
            <a:schemeClr val="accent1"/>
          </a:solidFill>
          <a:ln cap="rnd" cmpd="sng" w="86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82"/>
          <p:cNvSpPr/>
          <p:nvPr/>
        </p:nvSpPr>
        <p:spPr>
          <a:xfrm>
            <a:off x="3239198" y="1971846"/>
            <a:ext cx="23587" cy="689921"/>
          </a:xfrm>
          <a:custGeom>
            <a:rect b="b" l="l" r="r" t="t"/>
            <a:pathLst>
              <a:path extrusionOk="0" h="1050" w="36">
                <a:moveTo>
                  <a:pt x="18" y="0"/>
                </a:moveTo>
                <a:cubicBezTo>
                  <a:pt x="28" y="0"/>
                  <a:pt x="36" y="4"/>
                  <a:pt x="36" y="10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5"/>
                  <a:pt x="28" y="1050"/>
                  <a:pt x="18" y="1050"/>
                </a:cubicBezTo>
                <a:cubicBezTo>
                  <a:pt x="8" y="1050"/>
                  <a:pt x="0" y="1045"/>
                  <a:pt x="0" y="104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8" y="0"/>
                  <a:pt x="18" y="0"/>
                </a:cubicBezTo>
                <a:close/>
              </a:path>
            </a:pathLst>
          </a:custGeom>
          <a:solidFill>
            <a:srgbClr val="CEAFC9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p82"/>
          <p:cNvSpPr/>
          <p:nvPr/>
        </p:nvSpPr>
        <p:spPr>
          <a:xfrm>
            <a:off x="4582710" y="3043268"/>
            <a:ext cx="23587" cy="690376"/>
          </a:xfrm>
          <a:custGeom>
            <a:rect b="b" l="l" r="r" t="t"/>
            <a:pathLst>
              <a:path extrusionOk="0" h="1051" w="36">
                <a:moveTo>
                  <a:pt x="18" y="1051"/>
                </a:moveTo>
                <a:cubicBezTo>
                  <a:pt x="8" y="1051"/>
                  <a:pt x="0" y="1046"/>
                  <a:pt x="0" y="104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8" y="0"/>
                  <a:pt x="18" y="0"/>
                </a:cubicBezTo>
                <a:cubicBezTo>
                  <a:pt x="28" y="0"/>
                  <a:pt x="36" y="5"/>
                  <a:pt x="36" y="11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6"/>
                  <a:pt x="28" y="1051"/>
                  <a:pt x="18" y="1051"/>
                </a:cubicBezTo>
                <a:close/>
              </a:path>
            </a:pathLst>
          </a:custGeom>
          <a:solidFill>
            <a:srgbClr val="FFE2D4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4" name="Google Shape;1154;p82"/>
          <p:cNvSpPr/>
          <p:nvPr/>
        </p:nvSpPr>
        <p:spPr>
          <a:xfrm>
            <a:off x="5903928" y="1971846"/>
            <a:ext cx="23587" cy="689921"/>
          </a:xfrm>
          <a:custGeom>
            <a:rect b="b" l="l" r="r" t="t"/>
            <a:pathLst>
              <a:path extrusionOk="0" h="1050" w="36">
                <a:moveTo>
                  <a:pt x="18" y="0"/>
                </a:moveTo>
                <a:cubicBezTo>
                  <a:pt x="28" y="0"/>
                  <a:pt x="36" y="4"/>
                  <a:pt x="36" y="10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5"/>
                  <a:pt x="28" y="1050"/>
                  <a:pt x="18" y="1050"/>
                </a:cubicBezTo>
                <a:cubicBezTo>
                  <a:pt x="8" y="1050"/>
                  <a:pt x="0" y="1045"/>
                  <a:pt x="0" y="104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4"/>
                  <a:pt x="8" y="0"/>
                  <a:pt x="18" y="0"/>
                </a:cubicBezTo>
                <a:close/>
              </a:path>
            </a:pathLst>
          </a:custGeom>
          <a:solidFill>
            <a:srgbClr val="CEAFC9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5" name="Google Shape;1155;p82"/>
          <p:cNvSpPr/>
          <p:nvPr/>
        </p:nvSpPr>
        <p:spPr>
          <a:xfrm>
            <a:off x="7263471" y="3043268"/>
            <a:ext cx="23587" cy="690376"/>
          </a:xfrm>
          <a:custGeom>
            <a:rect b="b" l="l" r="r" t="t"/>
            <a:pathLst>
              <a:path extrusionOk="0" h="1051" w="36">
                <a:moveTo>
                  <a:pt x="18" y="1051"/>
                </a:moveTo>
                <a:cubicBezTo>
                  <a:pt x="8" y="1051"/>
                  <a:pt x="0" y="1046"/>
                  <a:pt x="0" y="104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8" y="0"/>
                  <a:pt x="18" y="0"/>
                </a:cubicBezTo>
                <a:cubicBezTo>
                  <a:pt x="28" y="0"/>
                  <a:pt x="36" y="5"/>
                  <a:pt x="36" y="11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6"/>
                  <a:pt x="28" y="1051"/>
                  <a:pt x="18" y="1051"/>
                </a:cubicBezTo>
                <a:close/>
              </a:path>
            </a:pathLst>
          </a:custGeom>
          <a:solidFill>
            <a:srgbClr val="FFE2D4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6" name="Google Shape;1156;p82"/>
          <p:cNvSpPr/>
          <p:nvPr/>
        </p:nvSpPr>
        <p:spPr>
          <a:xfrm>
            <a:off x="1913736" y="3043268"/>
            <a:ext cx="23587" cy="690376"/>
          </a:xfrm>
          <a:custGeom>
            <a:rect b="b" l="l" r="r" t="t"/>
            <a:pathLst>
              <a:path extrusionOk="0" h="1051" w="36">
                <a:moveTo>
                  <a:pt x="18" y="1051"/>
                </a:moveTo>
                <a:cubicBezTo>
                  <a:pt x="8" y="1051"/>
                  <a:pt x="0" y="1046"/>
                  <a:pt x="0" y="104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8" y="0"/>
                  <a:pt x="18" y="0"/>
                </a:cubicBezTo>
                <a:cubicBezTo>
                  <a:pt x="28" y="0"/>
                  <a:pt x="36" y="5"/>
                  <a:pt x="36" y="11"/>
                </a:cubicBezTo>
                <a:cubicBezTo>
                  <a:pt x="36" y="1040"/>
                  <a:pt x="36" y="1040"/>
                  <a:pt x="36" y="1040"/>
                </a:cubicBezTo>
                <a:cubicBezTo>
                  <a:pt x="36" y="1046"/>
                  <a:pt x="28" y="1051"/>
                  <a:pt x="18" y="1051"/>
                </a:cubicBezTo>
                <a:close/>
              </a:path>
            </a:pathLst>
          </a:custGeom>
          <a:solidFill>
            <a:srgbClr val="FFE2D4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7" name="Google Shape;1157;p82"/>
          <p:cNvSpPr/>
          <p:nvPr/>
        </p:nvSpPr>
        <p:spPr>
          <a:xfrm>
            <a:off x="2737517" y="2342448"/>
            <a:ext cx="1030800" cy="1032000"/>
          </a:xfrm>
          <a:prstGeom prst="ellipse">
            <a:avLst/>
          </a:prstGeom>
          <a:gradFill>
            <a:gsLst>
              <a:gs pos="0">
                <a:srgbClr val="6B2E61"/>
              </a:gs>
              <a:gs pos="39000">
                <a:srgbClr val="DAB5F1"/>
              </a:gs>
              <a:gs pos="100000">
                <a:srgbClr val="F4E1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Google Shape;1158;p82"/>
          <p:cNvSpPr/>
          <p:nvPr/>
        </p:nvSpPr>
        <p:spPr>
          <a:xfrm>
            <a:off x="3158911" y="1891105"/>
            <a:ext cx="183900" cy="183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82"/>
          <p:cNvSpPr/>
          <p:nvPr/>
        </p:nvSpPr>
        <p:spPr>
          <a:xfrm>
            <a:off x="1420223" y="2342448"/>
            <a:ext cx="1030200" cy="10320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Google Shape;1160;p82"/>
          <p:cNvSpPr/>
          <p:nvPr/>
        </p:nvSpPr>
        <p:spPr>
          <a:xfrm>
            <a:off x="1833903" y="3629770"/>
            <a:ext cx="183900" cy="184500"/>
          </a:xfrm>
          <a:prstGeom prst="ellipse">
            <a:avLst/>
          </a:prstGeom>
          <a:solidFill>
            <a:srgbClr val="F47637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82"/>
          <p:cNvSpPr/>
          <p:nvPr/>
        </p:nvSpPr>
        <p:spPr>
          <a:xfrm>
            <a:off x="1549044" y="2471269"/>
            <a:ext cx="773100" cy="77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p82"/>
          <p:cNvSpPr/>
          <p:nvPr/>
        </p:nvSpPr>
        <p:spPr>
          <a:xfrm>
            <a:off x="2865884" y="2471269"/>
            <a:ext cx="773100" cy="77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3" name="Google Shape;1163;p82"/>
          <p:cNvSpPr/>
          <p:nvPr/>
        </p:nvSpPr>
        <p:spPr>
          <a:xfrm>
            <a:off x="4055631" y="2342448"/>
            <a:ext cx="1030800" cy="10320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p82"/>
          <p:cNvSpPr/>
          <p:nvPr/>
        </p:nvSpPr>
        <p:spPr>
          <a:xfrm>
            <a:off x="4184906" y="2471269"/>
            <a:ext cx="773100" cy="77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p82"/>
          <p:cNvSpPr/>
          <p:nvPr/>
        </p:nvSpPr>
        <p:spPr>
          <a:xfrm>
            <a:off x="5412230" y="2342448"/>
            <a:ext cx="1030800" cy="1032000"/>
          </a:xfrm>
          <a:prstGeom prst="ellipse">
            <a:avLst/>
          </a:prstGeom>
          <a:gradFill>
            <a:gsLst>
              <a:gs pos="0">
                <a:srgbClr val="6B2E61"/>
              </a:gs>
              <a:gs pos="39000">
                <a:srgbClr val="DAB5F1"/>
              </a:gs>
              <a:gs pos="100000">
                <a:srgbClr val="F4E1FF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82"/>
          <p:cNvSpPr/>
          <p:nvPr/>
        </p:nvSpPr>
        <p:spPr>
          <a:xfrm>
            <a:off x="5541052" y="2471269"/>
            <a:ext cx="773100" cy="775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7" name="Google Shape;1167;p82"/>
          <p:cNvSpPr/>
          <p:nvPr/>
        </p:nvSpPr>
        <p:spPr>
          <a:xfrm>
            <a:off x="6747958" y="2342448"/>
            <a:ext cx="1030800" cy="1032000"/>
          </a:xfrm>
          <a:prstGeom prst="ellipse">
            <a:avLst/>
          </a:prstGeom>
          <a:gradFill>
            <a:gsLst>
              <a:gs pos="0">
                <a:srgbClr val="FFBD9C"/>
              </a:gs>
              <a:gs pos="39000">
                <a:srgbClr val="FFE2D4"/>
              </a:gs>
              <a:gs pos="100000">
                <a:srgbClr val="FAFFCC">
                  <a:alpha val="0"/>
                </a:srgbClr>
              </a:gs>
            </a:gsLst>
            <a:lin ang="5400700" scaled="0"/>
          </a:gra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p82"/>
          <p:cNvSpPr/>
          <p:nvPr/>
        </p:nvSpPr>
        <p:spPr>
          <a:xfrm>
            <a:off x="6876779" y="2471269"/>
            <a:ext cx="773100" cy="774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9" name="Google Shape;1169;p82"/>
          <p:cNvSpPr/>
          <p:nvPr/>
        </p:nvSpPr>
        <p:spPr>
          <a:xfrm>
            <a:off x="4502424" y="3629769"/>
            <a:ext cx="183900" cy="184500"/>
          </a:xfrm>
          <a:prstGeom prst="ellipse">
            <a:avLst/>
          </a:prstGeom>
          <a:solidFill>
            <a:srgbClr val="F47637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0" name="Google Shape;1170;p82"/>
          <p:cNvSpPr/>
          <p:nvPr/>
        </p:nvSpPr>
        <p:spPr>
          <a:xfrm>
            <a:off x="5824096" y="1891105"/>
            <a:ext cx="183900" cy="183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1" name="Google Shape;1171;p82"/>
          <p:cNvSpPr/>
          <p:nvPr/>
        </p:nvSpPr>
        <p:spPr>
          <a:xfrm>
            <a:off x="7183638" y="3629769"/>
            <a:ext cx="183900" cy="184500"/>
          </a:xfrm>
          <a:prstGeom prst="ellipse">
            <a:avLst/>
          </a:prstGeom>
          <a:solidFill>
            <a:srgbClr val="F47637"/>
          </a:solidFill>
          <a:ln>
            <a:noFill/>
          </a:ln>
        </p:spPr>
        <p:txBody>
          <a:bodyPr anchorCtr="0" anchor="t" bIns="22850" lIns="45700" spcFirstLastPara="1" rIns="45700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p82"/>
          <p:cNvSpPr txBox="1"/>
          <p:nvPr>
            <p:ph type="title"/>
          </p:nvPr>
        </p:nvSpPr>
        <p:spPr>
          <a:xfrm>
            <a:off x="1420225" y="338750"/>
            <a:ext cx="6309300" cy="4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173" name="Google Shape;1173;p82"/>
          <p:cNvSpPr txBox="1"/>
          <p:nvPr>
            <p:ph idx="1" type="subTitle"/>
          </p:nvPr>
        </p:nvSpPr>
        <p:spPr>
          <a:xfrm>
            <a:off x="1005175" y="3928950"/>
            <a:ext cx="1860600" cy="51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"/>
              <a:buNone/>
              <a:defRPr b="1" sz="11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4" name="Google Shape;1174;p82"/>
          <p:cNvSpPr txBox="1"/>
          <p:nvPr>
            <p:ph idx="2" type="subTitle"/>
          </p:nvPr>
        </p:nvSpPr>
        <p:spPr>
          <a:xfrm>
            <a:off x="3660350" y="3928950"/>
            <a:ext cx="1868100" cy="51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"/>
              <a:buNone/>
              <a:defRPr b="1" sz="11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5" name="Google Shape;1175;p82"/>
          <p:cNvSpPr txBox="1"/>
          <p:nvPr>
            <p:ph idx="3" type="subTitle"/>
          </p:nvPr>
        </p:nvSpPr>
        <p:spPr>
          <a:xfrm>
            <a:off x="6341512" y="3928950"/>
            <a:ext cx="1868100" cy="51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anrope"/>
              <a:buNone/>
              <a:defRPr b="1" sz="11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6" name="Google Shape;1176;p82"/>
          <p:cNvSpPr txBox="1"/>
          <p:nvPr>
            <p:ph idx="4" type="subTitle"/>
          </p:nvPr>
        </p:nvSpPr>
        <p:spPr>
          <a:xfrm>
            <a:off x="2316700" y="1199950"/>
            <a:ext cx="1868100" cy="51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anrope"/>
              <a:buNone/>
              <a:defRPr b="1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77" name="Google Shape;1177;p82"/>
          <p:cNvSpPr txBox="1"/>
          <p:nvPr>
            <p:ph idx="5" type="subTitle"/>
          </p:nvPr>
        </p:nvSpPr>
        <p:spPr>
          <a:xfrm>
            <a:off x="4981725" y="1199950"/>
            <a:ext cx="1868100" cy="51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anrope"/>
              <a:buNone/>
              <a:defRPr b="1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in the circle, headline, body - orange">
  <p:cSld name="CUSTOM_2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9" name="Google Shape;1179;p83"/>
          <p:cNvGrpSpPr/>
          <p:nvPr/>
        </p:nvGrpSpPr>
        <p:grpSpPr>
          <a:xfrm>
            <a:off x="5045820" y="2590957"/>
            <a:ext cx="3645419" cy="3651614"/>
            <a:chOff x="5170488" y="360363"/>
            <a:chExt cx="9342438" cy="9358313"/>
          </a:xfrm>
        </p:grpSpPr>
        <p:sp>
          <p:nvSpPr>
            <p:cNvPr id="1180" name="Google Shape;1180;p83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83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35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2" name="Google Shape;1182;p83"/>
          <p:cNvSpPr/>
          <p:nvPr>
            <p:ph idx="2" type="pic"/>
          </p:nvPr>
        </p:nvSpPr>
        <p:spPr>
          <a:xfrm>
            <a:off x="5509550" y="3057762"/>
            <a:ext cx="2718000" cy="27180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183" name="Google Shape;1183;p83"/>
          <p:cNvGrpSpPr/>
          <p:nvPr/>
        </p:nvGrpSpPr>
        <p:grpSpPr>
          <a:xfrm flipH="1">
            <a:off x="766015" y="312266"/>
            <a:ext cx="716010" cy="3740746"/>
            <a:chOff x="11088688" y="3552825"/>
            <a:chExt cx="493800" cy="2579825"/>
          </a:xfrm>
        </p:grpSpPr>
        <p:sp>
          <p:nvSpPr>
            <p:cNvPr id="1184" name="Google Shape;1184;p83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gradFill>
              <a:gsLst>
                <a:gs pos="0">
                  <a:srgbClr val="6B2E61"/>
                </a:gs>
                <a:gs pos="39000">
                  <a:srgbClr val="DAB5F1"/>
                </a:gs>
                <a:gs pos="100000">
                  <a:srgbClr val="F4E1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83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6" name="Google Shape;1186;p83"/>
          <p:cNvSpPr txBox="1"/>
          <p:nvPr>
            <p:ph type="title"/>
          </p:nvPr>
        </p:nvSpPr>
        <p:spPr>
          <a:xfrm>
            <a:off x="1595950" y="498075"/>
            <a:ext cx="6180900" cy="4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87" name="Google Shape;1187;p83"/>
          <p:cNvSpPr txBox="1"/>
          <p:nvPr>
            <p:ph idx="1" type="body"/>
          </p:nvPr>
        </p:nvSpPr>
        <p:spPr>
          <a:xfrm>
            <a:off x="1595950" y="1131325"/>
            <a:ext cx="4195800" cy="239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Image, Body - orange">
  <p:cSld name="CUSTOM_27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84"/>
          <p:cNvSpPr/>
          <p:nvPr/>
        </p:nvSpPr>
        <p:spPr>
          <a:xfrm flipH="1" rot="-5400000">
            <a:off x="4771075" y="-438000"/>
            <a:ext cx="5864400" cy="6019500"/>
          </a:xfrm>
          <a:prstGeom prst="ellipse">
            <a:avLst/>
          </a:prstGeom>
          <a:gradFill>
            <a:gsLst>
              <a:gs pos="0">
                <a:srgbClr val="E1BAFF"/>
              </a:gs>
              <a:gs pos="39000">
                <a:srgbClr val="DAB5F1"/>
              </a:gs>
              <a:gs pos="100000">
                <a:srgbClr val="F7ECFF">
                  <a:alpha val="0"/>
                </a:srgbClr>
              </a:gs>
            </a:gsLst>
            <a:lin ang="5400700" scaled="0"/>
          </a:gradFill>
          <a:ln>
            <a:noFill/>
          </a:ln>
          <a:effectLst>
            <a:outerShdw blurRad="63500" rotWithShape="0" algn="r" dir="10800000" dist="38100">
              <a:srgbClr val="938953">
                <a:alpha val="2471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0" name="Google Shape;1190;p84"/>
          <p:cNvSpPr/>
          <p:nvPr>
            <p:ph idx="2" type="pic"/>
          </p:nvPr>
        </p:nvSpPr>
        <p:spPr>
          <a:xfrm>
            <a:off x="4843700" y="-234475"/>
            <a:ext cx="5668800" cy="5612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91" name="Google Shape;1191;p84"/>
          <p:cNvSpPr txBox="1"/>
          <p:nvPr>
            <p:ph idx="1" type="body"/>
          </p:nvPr>
        </p:nvSpPr>
        <p:spPr>
          <a:xfrm>
            <a:off x="766025" y="2015475"/>
            <a:ext cx="3743400" cy="143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192" name="Google Shape;1192;p84"/>
          <p:cNvSpPr txBox="1"/>
          <p:nvPr>
            <p:ph type="title"/>
          </p:nvPr>
        </p:nvSpPr>
        <p:spPr>
          <a:xfrm>
            <a:off x="766025" y="741075"/>
            <a:ext cx="3868500" cy="1147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le chart">
  <p:cSld name="CUSTOM_29_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85"/>
          <p:cNvSpPr/>
          <p:nvPr/>
        </p:nvSpPr>
        <p:spPr>
          <a:xfrm>
            <a:off x="4455975" y="2989800"/>
            <a:ext cx="1895425" cy="1779200"/>
          </a:xfrm>
          <a:custGeom>
            <a:rect b="b" l="l" r="r" t="t"/>
            <a:pathLst>
              <a:path extrusionOk="0" h="71168" w="75817">
                <a:moveTo>
                  <a:pt x="53397" y="1"/>
                </a:moveTo>
                <a:cubicBezTo>
                  <a:pt x="53397" y="26928"/>
                  <a:pt x="31572" y="48757"/>
                  <a:pt x="4641" y="48757"/>
                </a:cubicBezTo>
                <a:cubicBezTo>
                  <a:pt x="1775" y="51619"/>
                  <a:pt x="1" y="55573"/>
                  <a:pt x="1" y="59962"/>
                </a:cubicBezTo>
                <a:cubicBezTo>
                  <a:pt x="1" y="64337"/>
                  <a:pt x="1775" y="68287"/>
                  <a:pt x="4632" y="71167"/>
                </a:cubicBezTo>
                <a:lnTo>
                  <a:pt x="4641" y="71167"/>
                </a:lnTo>
                <a:cubicBezTo>
                  <a:pt x="43952" y="71167"/>
                  <a:pt x="75803" y="39317"/>
                  <a:pt x="75817" y="5"/>
                </a:cubicBezTo>
                <a:lnTo>
                  <a:pt x="75817" y="5"/>
                </a:lnTo>
                <a:cubicBezTo>
                  <a:pt x="72946" y="2876"/>
                  <a:pt x="68991" y="4646"/>
                  <a:pt x="64616" y="4655"/>
                </a:cubicBezTo>
                <a:cubicBezTo>
                  <a:pt x="60232" y="4655"/>
                  <a:pt x="56278" y="2881"/>
                  <a:pt x="53397" y="1"/>
                </a:cubicBezTo>
                <a:close/>
              </a:path>
            </a:pathLst>
          </a:custGeom>
          <a:solidFill>
            <a:srgbClr val="E1B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5" name="Google Shape;1195;p85"/>
          <p:cNvSpPr/>
          <p:nvPr/>
        </p:nvSpPr>
        <p:spPr>
          <a:xfrm>
            <a:off x="2792600" y="2873575"/>
            <a:ext cx="1779300" cy="1895525"/>
          </a:xfrm>
          <a:custGeom>
            <a:rect b="b" l="l" r="r" t="t"/>
            <a:pathLst>
              <a:path extrusionOk="0" h="75821" w="71172">
                <a:moveTo>
                  <a:pt x="11219" y="1"/>
                </a:moveTo>
                <a:cubicBezTo>
                  <a:pt x="6835" y="1"/>
                  <a:pt x="2871" y="1770"/>
                  <a:pt x="0" y="4650"/>
                </a:cubicBezTo>
                <a:cubicBezTo>
                  <a:pt x="0" y="5418"/>
                  <a:pt x="9" y="6177"/>
                  <a:pt x="41" y="6936"/>
                </a:cubicBezTo>
                <a:cubicBezTo>
                  <a:pt x="32" y="6954"/>
                  <a:pt x="41" y="6963"/>
                  <a:pt x="41" y="6977"/>
                </a:cubicBezTo>
                <a:cubicBezTo>
                  <a:pt x="1267" y="45205"/>
                  <a:pt x="32655" y="75807"/>
                  <a:pt x="71167" y="75821"/>
                </a:cubicBezTo>
                <a:cubicBezTo>
                  <a:pt x="68310" y="72945"/>
                  <a:pt x="66536" y="68991"/>
                  <a:pt x="66536" y="64611"/>
                </a:cubicBezTo>
                <a:cubicBezTo>
                  <a:pt x="66536" y="60222"/>
                  <a:pt x="68310" y="56268"/>
                  <a:pt x="71171" y="53406"/>
                </a:cubicBezTo>
                <a:cubicBezTo>
                  <a:pt x="44254" y="53406"/>
                  <a:pt x="22424" y="31581"/>
                  <a:pt x="22424" y="4650"/>
                </a:cubicBezTo>
                <a:cubicBezTo>
                  <a:pt x="19562" y="1770"/>
                  <a:pt x="15599" y="1"/>
                  <a:pt x="11219" y="1"/>
                </a:cubicBez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85"/>
          <p:cNvSpPr/>
          <p:nvPr/>
        </p:nvSpPr>
        <p:spPr>
          <a:xfrm>
            <a:off x="4571975" y="1210425"/>
            <a:ext cx="1779425" cy="1895525"/>
          </a:xfrm>
          <a:custGeom>
            <a:rect b="b" l="l" r="r" t="t"/>
            <a:pathLst>
              <a:path extrusionOk="0" h="75821" w="71177">
                <a:moveTo>
                  <a:pt x="1" y="0"/>
                </a:moveTo>
                <a:cubicBezTo>
                  <a:pt x="2881" y="2867"/>
                  <a:pt x="4655" y="6821"/>
                  <a:pt x="4655" y="11210"/>
                </a:cubicBezTo>
                <a:cubicBezTo>
                  <a:pt x="4655" y="15580"/>
                  <a:pt x="2881" y="19544"/>
                  <a:pt x="1" y="22424"/>
                </a:cubicBezTo>
                <a:cubicBezTo>
                  <a:pt x="26928" y="22424"/>
                  <a:pt x="48757" y="44249"/>
                  <a:pt x="48757" y="71171"/>
                </a:cubicBezTo>
                <a:cubicBezTo>
                  <a:pt x="51633" y="74051"/>
                  <a:pt x="55587" y="75821"/>
                  <a:pt x="59976" y="75821"/>
                </a:cubicBezTo>
                <a:cubicBezTo>
                  <a:pt x="64351" y="75821"/>
                  <a:pt x="68306" y="74051"/>
                  <a:pt x="71177" y="71180"/>
                </a:cubicBezTo>
                <a:lnTo>
                  <a:pt x="71177" y="71171"/>
                </a:lnTo>
                <a:cubicBezTo>
                  <a:pt x="71177" y="32345"/>
                  <a:pt x="40094" y="778"/>
                  <a:pt x="1446" y="23"/>
                </a:cubicBezTo>
                <a:cubicBezTo>
                  <a:pt x="1446" y="23"/>
                  <a:pt x="1442" y="19"/>
                  <a:pt x="1435" y="19"/>
                </a:cubicBezTo>
                <a:cubicBezTo>
                  <a:pt x="1431" y="19"/>
                  <a:pt x="1427" y="20"/>
                  <a:pt x="1423" y="23"/>
                </a:cubicBezTo>
                <a:cubicBezTo>
                  <a:pt x="947" y="0"/>
                  <a:pt x="476" y="0"/>
                  <a:pt x="1" y="0"/>
                </a:cubicBez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85"/>
          <p:cNvSpPr/>
          <p:nvPr/>
        </p:nvSpPr>
        <p:spPr>
          <a:xfrm>
            <a:off x="2792825" y="1210300"/>
            <a:ext cx="1895525" cy="1779425"/>
          </a:xfrm>
          <a:custGeom>
            <a:rect b="b" l="l" r="r" t="t"/>
            <a:pathLst>
              <a:path extrusionOk="0" h="71177" w="75821">
                <a:moveTo>
                  <a:pt x="71172" y="1"/>
                </a:moveTo>
                <a:cubicBezTo>
                  <a:pt x="31874" y="1"/>
                  <a:pt x="0" y="31865"/>
                  <a:pt x="0" y="71176"/>
                </a:cubicBezTo>
                <a:lnTo>
                  <a:pt x="0" y="71176"/>
                </a:lnTo>
                <a:cubicBezTo>
                  <a:pt x="2867" y="68296"/>
                  <a:pt x="6826" y="66522"/>
                  <a:pt x="11215" y="66522"/>
                </a:cubicBezTo>
                <a:cubicBezTo>
                  <a:pt x="15590" y="66522"/>
                  <a:pt x="19553" y="68296"/>
                  <a:pt x="22420" y="71176"/>
                </a:cubicBezTo>
                <a:cubicBezTo>
                  <a:pt x="22420" y="44259"/>
                  <a:pt x="44245" y="22429"/>
                  <a:pt x="71167" y="22429"/>
                </a:cubicBezTo>
                <a:cubicBezTo>
                  <a:pt x="74047" y="19558"/>
                  <a:pt x="75821" y="15590"/>
                  <a:pt x="75821" y="11215"/>
                </a:cubicBezTo>
                <a:cubicBezTo>
                  <a:pt x="75821" y="6822"/>
                  <a:pt x="74047" y="2872"/>
                  <a:pt x="71172" y="1"/>
                </a:cubicBezTo>
                <a:close/>
              </a:path>
            </a:pathLst>
          </a:custGeom>
          <a:solidFill>
            <a:srgbClr val="E1BA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85"/>
          <p:cNvSpPr/>
          <p:nvPr/>
        </p:nvSpPr>
        <p:spPr>
          <a:xfrm>
            <a:off x="3628400" y="3039400"/>
            <a:ext cx="1887075" cy="1065450"/>
          </a:xfrm>
          <a:custGeom>
            <a:rect b="b" l="l" r="r" t="t"/>
            <a:pathLst>
              <a:path extrusionOk="0" h="42618" w="75483">
                <a:moveTo>
                  <a:pt x="37744" y="1"/>
                </a:moveTo>
                <a:lnTo>
                  <a:pt x="17030" y="11960"/>
                </a:lnTo>
                <a:lnTo>
                  <a:pt x="1" y="21789"/>
                </a:lnTo>
                <a:cubicBezTo>
                  <a:pt x="8147" y="34681"/>
                  <a:pt x="22452" y="42618"/>
                  <a:pt x="37744" y="42618"/>
                </a:cubicBezTo>
                <a:cubicBezTo>
                  <a:pt x="53036" y="42618"/>
                  <a:pt x="67341" y="34681"/>
                  <a:pt x="75483" y="21789"/>
                </a:cubicBezTo>
                <a:lnTo>
                  <a:pt x="57521" y="11416"/>
                </a:lnTo>
                <a:lnTo>
                  <a:pt x="37744" y="1"/>
                </a:ln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85"/>
          <p:cNvSpPr/>
          <p:nvPr/>
        </p:nvSpPr>
        <p:spPr>
          <a:xfrm>
            <a:off x="4615425" y="1874450"/>
            <a:ext cx="1072175" cy="1634600"/>
          </a:xfrm>
          <a:custGeom>
            <a:rect b="b" l="l" r="r" t="t"/>
            <a:pathLst>
              <a:path extrusionOk="0" h="65384" w="42887">
                <a:moveTo>
                  <a:pt x="0" y="0"/>
                </a:moveTo>
                <a:lnTo>
                  <a:pt x="0" y="43586"/>
                </a:lnTo>
                <a:lnTo>
                  <a:pt x="21103" y="55770"/>
                </a:lnTo>
                <a:lnTo>
                  <a:pt x="37744" y="65384"/>
                </a:lnTo>
                <a:cubicBezTo>
                  <a:pt x="41117" y="58993"/>
                  <a:pt x="42887" y="51843"/>
                  <a:pt x="42887" y="44592"/>
                </a:cubicBezTo>
                <a:cubicBezTo>
                  <a:pt x="42887" y="36765"/>
                  <a:pt x="40820" y="29049"/>
                  <a:pt x="36907" y="22283"/>
                </a:cubicBezTo>
                <a:cubicBezTo>
                  <a:pt x="29231" y="9020"/>
                  <a:pt x="15205" y="604"/>
                  <a:pt x="0" y="0"/>
                </a:cubicBez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p85"/>
          <p:cNvSpPr/>
          <p:nvPr/>
        </p:nvSpPr>
        <p:spPr>
          <a:xfrm>
            <a:off x="3456400" y="1874450"/>
            <a:ext cx="1072175" cy="1634600"/>
          </a:xfrm>
          <a:custGeom>
            <a:rect b="b" l="l" r="r" t="t"/>
            <a:pathLst>
              <a:path extrusionOk="0" h="65384" w="42887">
                <a:moveTo>
                  <a:pt x="42887" y="0"/>
                </a:moveTo>
                <a:cubicBezTo>
                  <a:pt x="27681" y="604"/>
                  <a:pt x="13656" y="9025"/>
                  <a:pt x="5985" y="22283"/>
                </a:cubicBezTo>
                <a:cubicBezTo>
                  <a:pt x="2067" y="29049"/>
                  <a:pt x="0" y="36765"/>
                  <a:pt x="0" y="44592"/>
                </a:cubicBezTo>
                <a:cubicBezTo>
                  <a:pt x="0" y="51843"/>
                  <a:pt x="1769" y="58993"/>
                  <a:pt x="5143" y="65384"/>
                </a:cubicBezTo>
                <a:lnTo>
                  <a:pt x="20349" y="56606"/>
                </a:lnTo>
                <a:lnTo>
                  <a:pt x="42887" y="43591"/>
                </a:lnTo>
                <a:lnTo>
                  <a:pt x="42887" y="0"/>
                </a:lnTo>
                <a:close/>
              </a:path>
            </a:pathLst>
          </a:custGeom>
          <a:solidFill>
            <a:srgbClr val="F3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p85"/>
          <p:cNvSpPr txBox="1"/>
          <p:nvPr>
            <p:ph idx="1" type="body"/>
          </p:nvPr>
        </p:nvSpPr>
        <p:spPr>
          <a:xfrm>
            <a:off x="766025" y="1807975"/>
            <a:ext cx="1932900" cy="106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202" name="Google Shape;1202;p85"/>
          <p:cNvSpPr txBox="1"/>
          <p:nvPr>
            <p:ph idx="2" type="body"/>
          </p:nvPr>
        </p:nvSpPr>
        <p:spPr>
          <a:xfrm>
            <a:off x="811850" y="3509050"/>
            <a:ext cx="1887000" cy="145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203" name="Google Shape;1203;p85"/>
          <p:cNvSpPr txBox="1"/>
          <p:nvPr>
            <p:ph idx="3" type="body"/>
          </p:nvPr>
        </p:nvSpPr>
        <p:spPr>
          <a:xfrm>
            <a:off x="6433600" y="1807975"/>
            <a:ext cx="1932900" cy="132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204" name="Google Shape;1204;p85"/>
          <p:cNvSpPr txBox="1"/>
          <p:nvPr>
            <p:ph idx="4" type="body"/>
          </p:nvPr>
        </p:nvSpPr>
        <p:spPr>
          <a:xfrm>
            <a:off x="6430725" y="3615425"/>
            <a:ext cx="1932900" cy="1454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205" name="Google Shape;1205;p85"/>
          <p:cNvSpPr txBox="1"/>
          <p:nvPr>
            <p:ph type="title"/>
          </p:nvPr>
        </p:nvSpPr>
        <p:spPr>
          <a:xfrm>
            <a:off x="766025" y="362175"/>
            <a:ext cx="64704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206" name="Google Shape;1206;p85"/>
          <p:cNvSpPr txBox="1"/>
          <p:nvPr>
            <p:ph idx="5" type="subTitle"/>
          </p:nvPr>
        </p:nvSpPr>
        <p:spPr>
          <a:xfrm>
            <a:off x="773375" y="1383400"/>
            <a:ext cx="1932900" cy="28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anrope"/>
              <a:buNone/>
              <a:defRPr b="1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07" name="Google Shape;1207;p85"/>
          <p:cNvSpPr txBox="1"/>
          <p:nvPr>
            <p:ph idx="6" type="subTitle"/>
          </p:nvPr>
        </p:nvSpPr>
        <p:spPr>
          <a:xfrm>
            <a:off x="810875" y="3086225"/>
            <a:ext cx="1887000" cy="28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anrope"/>
              <a:buNone/>
              <a:defRPr b="1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08" name="Google Shape;1208;p85"/>
          <p:cNvSpPr txBox="1"/>
          <p:nvPr>
            <p:ph idx="7" type="subTitle"/>
          </p:nvPr>
        </p:nvSpPr>
        <p:spPr>
          <a:xfrm>
            <a:off x="6433675" y="1383400"/>
            <a:ext cx="1932900" cy="28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anrope"/>
              <a:buNone/>
              <a:defRPr b="1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09" name="Google Shape;1209;p85"/>
          <p:cNvSpPr txBox="1"/>
          <p:nvPr>
            <p:ph idx="8" type="subTitle"/>
          </p:nvPr>
        </p:nvSpPr>
        <p:spPr>
          <a:xfrm>
            <a:off x="6433600" y="3195050"/>
            <a:ext cx="1914000" cy="28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Manrope"/>
              <a:buNone/>
              <a:defRPr b="1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rcle, headline, body - orange">
  <p:cSld name="CUSTOM_31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1" name="Google Shape;1211;p86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1212" name="Google Shape;1212;p86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86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4" name="Google Shape;1214;p86"/>
          <p:cNvSpPr txBox="1"/>
          <p:nvPr>
            <p:ph type="title"/>
          </p:nvPr>
        </p:nvSpPr>
        <p:spPr>
          <a:xfrm>
            <a:off x="766025" y="375500"/>
            <a:ext cx="3091800" cy="89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215" name="Google Shape;1215;p86"/>
          <p:cNvSpPr txBox="1"/>
          <p:nvPr>
            <p:ph idx="1" type="body"/>
          </p:nvPr>
        </p:nvSpPr>
        <p:spPr>
          <a:xfrm>
            <a:off x="3090850" y="1744700"/>
            <a:ext cx="2962200" cy="155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in the circle, headline, body - orange">
  <p:cSld name="CUSTOM_3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7" name="Google Shape;1217;p87"/>
          <p:cNvGrpSpPr/>
          <p:nvPr/>
        </p:nvGrpSpPr>
        <p:grpSpPr>
          <a:xfrm>
            <a:off x="2191546" y="176710"/>
            <a:ext cx="4760906" cy="4768996"/>
            <a:chOff x="5170488" y="360363"/>
            <a:chExt cx="9342438" cy="9358313"/>
          </a:xfrm>
        </p:grpSpPr>
        <p:sp>
          <p:nvSpPr>
            <p:cNvPr id="1218" name="Google Shape;1218;p87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87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62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0" name="Google Shape;1220;p87"/>
          <p:cNvSpPr txBox="1"/>
          <p:nvPr>
            <p:ph type="title"/>
          </p:nvPr>
        </p:nvSpPr>
        <p:spPr>
          <a:xfrm>
            <a:off x="766025" y="375500"/>
            <a:ext cx="2450700" cy="89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221" name="Google Shape;1221;p87"/>
          <p:cNvSpPr txBox="1"/>
          <p:nvPr>
            <p:ph idx="1" type="body"/>
          </p:nvPr>
        </p:nvSpPr>
        <p:spPr>
          <a:xfrm>
            <a:off x="3090850" y="1744700"/>
            <a:ext cx="2962200" cy="155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●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○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Font typeface="Manrope SemiBold"/>
              <a:buChar char="■"/>
              <a:defRPr>
                <a:latin typeface="Manrope SemiBold"/>
                <a:ea typeface="Manrope SemiBold"/>
                <a:cs typeface="Manrope SemiBold"/>
                <a:sym typeface="Manrope SemiBold"/>
              </a:defRPr>
            </a:lvl9pPr>
          </a:lstStyle>
          <a:p/>
        </p:txBody>
      </p:sp>
      <p:sp>
        <p:nvSpPr>
          <p:cNvPr id="1222" name="Google Shape;1222;p87"/>
          <p:cNvSpPr/>
          <p:nvPr>
            <p:ph idx="2" type="pic"/>
          </p:nvPr>
        </p:nvSpPr>
        <p:spPr>
          <a:xfrm>
            <a:off x="5262675" y="240575"/>
            <a:ext cx="1619100" cy="16191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uter screen, headline, Body">
  <p:cSld name="CUSTOM_3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Google Shape;1224;p88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877552" y="2163671"/>
            <a:ext cx="3438941" cy="2148455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1225" name="Google Shape;1225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325" y="2016525"/>
            <a:ext cx="5487351" cy="3070049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88"/>
          <p:cNvSpPr/>
          <p:nvPr>
            <p:ph idx="2" type="pic"/>
          </p:nvPr>
        </p:nvSpPr>
        <p:spPr>
          <a:xfrm>
            <a:off x="2877050" y="2151700"/>
            <a:ext cx="3438900" cy="2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1227" name="Google Shape;1227;p88"/>
          <p:cNvSpPr txBox="1"/>
          <p:nvPr>
            <p:ph type="title"/>
          </p:nvPr>
        </p:nvSpPr>
        <p:spPr>
          <a:xfrm>
            <a:off x="1543350" y="376225"/>
            <a:ext cx="6057300" cy="38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228" name="Google Shape;1228;p88"/>
          <p:cNvSpPr txBox="1"/>
          <p:nvPr>
            <p:ph idx="1" type="body"/>
          </p:nvPr>
        </p:nvSpPr>
        <p:spPr>
          <a:xfrm>
            <a:off x="2489700" y="906050"/>
            <a:ext cx="41646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ne screen, Headline, Body">
  <p:cSld name="CUSTOM_3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0" name="Google Shape;1230;p89"/>
          <p:cNvGrpSpPr/>
          <p:nvPr/>
        </p:nvGrpSpPr>
        <p:grpSpPr>
          <a:xfrm rot="10800000">
            <a:off x="6151982" y="1520072"/>
            <a:ext cx="3772564" cy="3872555"/>
            <a:chOff x="2317917" y="1771813"/>
            <a:chExt cx="2841000" cy="2916300"/>
          </a:xfrm>
        </p:grpSpPr>
        <p:sp>
          <p:nvSpPr>
            <p:cNvPr id="1231" name="Google Shape;1231;p89"/>
            <p:cNvSpPr/>
            <p:nvPr/>
          </p:nvSpPr>
          <p:spPr>
            <a:xfrm flipH="1" rot="10800000">
              <a:off x="2317917" y="1771813"/>
              <a:ext cx="2841000" cy="2916300"/>
            </a:xfrm>
            <a:prstGeom prst="ellipse">
              <a:avLst/>
            </a:pr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tr" dir="8100000" dist="50800">
                <a:srgbClr val="000000">
                  <a:alpha val="2471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89"/>
            <p:cNvSpPr/>
            <p:nvPr/>
          </p:nvSpPr>
          <p:spPr>
            <a:xfrm flipH="1" rot="10800000">
              <a:off x="2572431" y="2033157"/>
              <a:ext cx="2331900" cy="239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33" name="Google Shape;1233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5712">
            <a:off x="5427789" y="363329"/>
            <a:ext cx="2588216" cy="4509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p89"/>
          <p:cNvSpPr/>
          <p:nvPr>
            <p:ph idx="2" type="pic"/>
          </p:nvPr>
        </p:nvSpPr>
        <p:spPr>
          <a:xfrm>
            <a:off x="5905500" y="1168400"/>
            <a:ext cx="1625400" cy="2895600"/>
          </a:xfrm>
          <a:prstGeom prst="rect">
            <a:avLst/>
          </a:prstGeom>
          <a:noFill/>
          <a:ln>
            <a:noFill/>
          </a:ln>
        </p:spPr>
      </p:sp>
      <p:sp>
        <p:nvSpPr>
          <p:cNvPr id="1235" name="Google Shape;1235;p89"/>
          <p:cNvSpPr txBox="1"/>
          <p:nvPr>
            <p:ph type="title"/>
          </p:nvPr>
        </p:nvSpPr>
        <p:spPr>
          <a:xfrm>
            <a:off x="766025" y="2638525"/>
            <a:ext cx="3743400" cy="75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236" name="Google Shape;1236;p89"/>
          <p:cNvSpPr txBox="1"/>
          <p:nvPr>
            <p:ph idx="1" type="body"/>
          </p:nvPr>
        </p:nvSpPr>
        <p:spPr>
          <a:xfrm>
            <a:off x="766025" y="3726825"/>
            <a:ext cx="3743400" cy="102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rious phone screens, Headline, Body">
  <p:cSld name="CUSTOM_37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8" name="Google Shape;1238;p90"/>
          <p:cNvGrpSpPr/>
          <p:nvPr/>
        </p:nvGrpSpPr>
        <p:grpSpPr>
          <a:xfrm rot="5400000">
            <a:off x="5561517" y="1185459"/>
            <a:ext cx="3094215" cy="3099473"/>
            <a:chOff x="5170488" y="360363"/>
            <a:chExt cx="9342438" cy="9358313"/>
          </a:xfrm>
        </p:grpSpPr>
        <p:sp>
          <p:nvSpPr>
            <p:cNvPr id="1239" name="Google Shape;1239;p90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90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41" name="Google Shape;1241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896516">
            <a:off x="-1010192" y="1363682"/>
            <a:ext cx="3058942" cy="533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896516">
            <a:off x="-245192" y="-1926361"/>
            <a:ext cx="3058942" cy="533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896516">
            <a:off x="2264376" y="2135406"/>
            <a:ext cx="3058942" cy="533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90"/>
          <p:cNvPicPr preferRelativeResize="0"/>
          <p:nvPr/>
        </p:nvPicPr>
        <p:blipFill rotWithShape="1">
          <a:blip r:embed="rId3">
            <a:alphaModFix/>
          </a:blip>
          <a:srcRect b="0" l="34011" r="34011" t="0"/>
          <a:stretch/>
        </p:blipFill>
        <p:spPr>
          <a:xfrm rot="-1920001">
            <a:off x="-456571" y="2293624"/>
            <a:ext cx="1974567" cy="347314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1245" name="Google Shape;1245;p90"/>
          <p:cNvPicPr preferRelativeResize="0"/>
          <p:nvPr/>
        </p:nvPicPr>
        <p:blipFill rotWithShape="1">
          <a:blip r:embed="rId3">
            <a:alphaModFix/>
          </a:blip>
          <a:srcRect b="0" l="34018" r="34015" t="0"/>
          <a:stretch/>
        </p:blipFill>
        <p:spPr>
          <a:xfrm rot="-1919999">
            <a:off x="2817984" y="3066894"/>
            <a:ext cx="1973124" cy="347141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pic>
        <p:nvPicPr>
          <p:cNvPr id="1246" name="Google Shape;1246;p90"/>
          <p:cNvPicPr preferRelativeResize="0"/>
          <p:nvPr/>
        </p:nvPicPr>
        <p:blipFill rotWithShape="1">
          <a:blip r:embed="rId3">
            <a:alphaModFix/>
          </a:blip>
          <a:srcRect b="0" l="34010" r="34010" t="0"/>
          <a:stretch/>
        </p:blipFill>
        <p:spPr>
          <a:xfrm rot="-1919999">
            <a:off x="308370" y="-994950"/>
            <a:ext cx="1973124" cy="3471414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1247" name="Google Shape;1247;p90"/>
          <p:cNvSpPr txBox="1"/>
          <p:nvPr>
            <p:ph type="title"/>
          </p:nvPr>
        </p:nvSpPr>
        <p:spPr>
          <a:xfrm>
            <a:off x="4634400" y="1809425"/>
            <a:ext cx="3732000" cy="75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248" name="Google Shape;1248;p90"/>
          <p:cNvSpPr txBox="1"/>
          <p:nvPr>
            <p:ph idx="1" type="body"/>
          </p:nvPr>
        </p:nvSpPr>
        <p:spPr>
          <a:xfrm>
            <a:off x="4634600" y="2781325"/>
            <a:ext cx="3732000" cy="109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249" name="Google Shape;1249;p90"/>
          <p:cNvSpPr/>
          <p:nvPr>
            <p:ph idx="2" type="pic"/>
          </p:nvPr>
        </p:nvSpPr>
        <p:spPr>
          <a:xfrm rot="-1918436">
            <a:off x="308501" y="-1007644"/>
            <a:ext cx="1969847" cy="3481299"/>
          </a:xfrm>
          <a:prstGeom prst="rect">
            <a:avLst/>
          </a:prstGeom>
          <a:noFill/>
          <a:ln>
            <a:noFill/>
          </a:ln>
        </p:spPr>
      </p:sp>
      <p:sp>
        <p:nvSpPr>
          <p:cNvPr id="1250" name="Google Shape;1250;p90"/>
          <p:cNvSpPr/>
          <p:nvPr>
            <p:ph idx="3" type="pic"/>
          </p:nvPr>
        </p:nvSpPr>
        <p:spPr>
          <a:xfrm rot="-1918436">
            <a:off x="2819614" y="3061956"/>
            <a:ext cx="1969847" cy="3481299"/>
          </a:xfrm>
          <a:prstGeom prst="rect">
            <a:avLst/>
          </a:prstGeom>
          <a:noFill/>
          <a:ln>
            <a:noFill/>
          </a:ln>
        </p:spPr>
      </p:sp>
      <p:sp>
        <p:nvSpPr>
          <p:cNvPr id="1251" name="Google Shape;1251;p90"/>
          <p:cNvSpPr/>
          <p:nvPr>
            <p:ph idx="4" type="pic"/>
          </p:nvPr>
        </p:nvSpPr>
        <p:spPr>
          <a:xfrm rot="-1918436">
            <a:off x="-454211" y="2288106"/>
            <a:ext cx="1969847" cy="348129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nguage Learning Screen, Headline, Body">
  <p:cSld name="CUSTOM_44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3" name="Google Shape;1253;p91"/>
          <p:cNvGrpSpPr/>
          <p:nvPr/>
        </p:nvGrpSpPr>
        <p:grpSpPr>
          <a:xfrm rot="10800000">
            <a:off x="6352007" y="1520072"/>
            <a:ext cx="3772564" cy="3872555"/>
            <a:chOff x="2317917" y="1771813"/>
            <a:chExt cx="2841000" cy="2916300"/>
          </a:xfrm>
        </p:grpSpPr>
        <p:sp>
          <p:nvSpPr>
            <p:cNvPr id="1254" name="Google Shape;1254;p91"/>
            <p:cNvSpPr/>
            <p:nvPr/>
          </p:nvSpPr>
          <p:spPr>
            <a:xfrm flipH="1" rot="10800000">
              <a:off x="2317917" y="1771813"/>
              <a:ext cx="2841000" cy="2916300"/>
            </a:xfrm>
            <a:prstGeom prst="ellipse">
              <a:avLst/>
            </a:pr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tr" dir="8100000" dist="50800">
                <a:srgbClr val="000000">
                  <a:alpha val="2471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5" name="Google Shape;1255;p91"/>
            <p:cNvSpPr/>
            <p:nvPr/>
          </p:nvSpPr>
          <p:spPr>
            <a:xfrm flipH="1" rot="10800000">
              <a:off x="2572431" y="2033157"/>
              <a:ext cx="2331900" cy="239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56" name="Google Shape;1256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5712">
            <a:off x="5627814" y="363329"/>
            <a:ext cx="2588216" cy="4509944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91"/>
          <p:cNvSpPr txBox="1"/>
          <p:nvPr>
            <p:ph type="title"/>
          </p:nvPr>
        </p:nvSpPr>
        <p:spPr>
          <a:xfrm>
            <a:off x="766025" y="453350"/>
            <a:ext cx="3743400" cy="811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258" name="Google Shape;1258;p91"/>
          <p:cNvSpPr txBox="1"/>
          <p:nvPr>
            <p:ph idx="1" type="body"/>
          </p:nvPr>
        </p:nvSpPr>
        <p:spPr>
          <a:xfrm>
            <a:off x="766025" y="1389663"/>
            <a:ext cx="5025600" cy="24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, 2 columns, Bullet Points">
  <p:cSld name="CUSTOM_9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"/>
          <p:cNvSpPr/>
          <p:nvPr>
            <p:ph idx="2" type="pic"/>
          </p:nvPr>
        </p:nvSpPr>
        <p:spPr>
          <a:xfrm>
            <a:off x="761025" y="2874700"/>
            <a:ext cx="3746100" cy="1506600"/>
          </a:xfrm>
          <a:prstGeom prst="roundRect">
            <a:avLst>
              <a:gd fmla="val 7079" name="adj"/>
            </a:avLst>
          </a:prstGeom>
          <a:noFill/>
          <a:ln>
            <a:noFill/>
          </a:ln>
        </p:spPr>
      </p:sp>
      <p:sp>
        <p:nvSpPr>
          <p:cNvPr id="108" name="Google Shape;108;p10"/>
          <p:cNvSpPr/>
          <p:nvPr/>
        </p:nvSpPr>
        <p:spPr>
          <a:xfrm>
            <a:off x="769100" y="156897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0"/>
          <p:cNvSpPr/>
          <p:nvPr/>
        </p:nvSpPr>
        <p:spPr>
          <a:xfrm>
            <a:off x="769100" y="2031050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0"/>
          <p:cNvSpPr/>
          <p:nvPr/>
        </p:nvSpPr>
        <p:spPr>
          <a:xfrm>
            <a:off x="769100" y="246607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0"/>
          <p:cNvSpPr txBox="1"/>
          <p:nvPr>
            <p:ph type="title"/>
          </p:nvPr>
        </p:nvSpPr>
        <p:spPr>
          <a:xfrm>
            <a:off x="767050" y="649250"/>
            <a:ext cx="3732000" cy="79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12" name="Google Shape;112;p10"/>
          <p:cNvSpPr txBox="1"/>
          <p:nvPr>
            <p:ph idx="1" type="subTitle"/>
          </p:nvPr>
        </p:nvSpPr>
        <p:spPr>
          <a:xfrm>
            <a:off x="1009900" y="1478500"/>
            <a:ext cx="3497100" cy="31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3" name="Google Shape;113;p10"/>
          <p:cNvSpPr txBox="1"/>
          <p:nvPr>
            <p:ph idx="3" type="subTitle"/>
          </p:nvPr>
        </p:nvSpPr>
        <p:spPr>
          <a:xfrm>
            <a:off x="1009900" y="1930625"/>
            <a:ext cx="3497100" cy="31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4" name="Google Shape;114;p10"/>
          <p:cNvSpPr txBox="1"/>
          <p:nvPr>
            <p:ph idx="4" type="subTitle"/>
          </p:nvPr>
        </p:nvSpPr>
        <p:spPr>
          <a:xfrm>
            <a:off x="1009900" y="2382750"/>
            <a:ext cx="3497100" cy="31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5" name="Google Shape;115;p10"/>
          <p:cNvSpPr/>
          <p:nvPr>
            <p:ph idx="5" type="pic"/>
          </p:nvPr>
        </p:nvSpPr>
        <p:spPr>
          <a:xfrm>
            <a:off x="4659800" y="2874700"/>
            <a:ext cx="3746100" cy="1506600"/>
          </a:xfrm>
          <a:prstGeom prst="roundRect">
            <a:avLst>
              <a:gd fmla="val 7079" name="adj"/>
            </a:avLst>
          </a:prstGeom>
          <a:noFill/>
          <a:ln>
            <a:noFill/>
          </a:ln>
        </p:spPr>
      </p:sp>
      <p:sp>
        <p:nvSpPr>
          <p:cNvPr id="116" name="Google Shape;116;p10"/>
          <p:cNvSpPr/>
          <p:nvPr/>
        </p:nvSpPr>
        <p:spPr>
          <a:xfrm>
            <a:off x="4667875" y="156897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0"/>
          <p:cNvSpPr/>
          <p:nvPr/>
        </p:nvSpPr>
        <p:spPr>
          <a:xfrm>
            <a:off x="4667875" y="2031050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0"/>
          <p:cNvSpPr/>
          <p:nvPr/>
        </p:nvSpPr>
        <p:spPr>
          <a:xfrm>
            <a:off x="4667875" y="2466075"/>
            <a:ext cx="164592" cy="164592"/>
          </a:xfrm>
          <a:custGeom>
            <a:rect b="b" l="l" r="r" t="t"/>
            <a:pathLst>
              <a:path extrusionOk="0" h="462" w="462">
                <a:moveTo>
                  <a:pt x="231" y="0"/>
                </a:moveTo>
                <a:lnTo>
                  <a:pt x="231" y="0"/>
                </a:lnTo>
                <a:lnTo>
                  <a:pt x="205" y="0"/>
                </a:lnTo>
                <a:lnTo>
                  <a:pt x="184" y="4"/>
                </a:lnTo>
                <a:lnTo>
                  <a:pt x="162" y="11"/>
                </a:lnTo>
                <a:lnTo>
                  <a:pt x="140" y="18"/>
                </a:lnTo>
                <a:lnTo>
                  <a:pt x="119" y="29"/>
                </a:lnTo>
                <a:lnTo>
                  <a:pt x="101" y="40"/>
                </a:lnTo>
                <a:lnTo>
                  <a:pt x="69" y="69"/>
                </a:lnTo>
                <a:lnTo>
                  <a:pt x="40" y="101"/>
                </a:lnTo>
                <a:lnTo>
                  <a:pt x="29" y="119"/>
                </a:lnTo>
                <a:lnTo>
                  <a:pt x="18" y="140"/>
                </a:lnTo>
                <a:lnTo>
                  <a:pt x="11" y="162"/>
                </a:lnTo>
                <a:lnTo>
                  <a:pt x="4" y="184"/>
                </a:lnTo>
                <a:lnTo>
                  <a:pt x="0" y="205"/>
                </a:lnTo>
                <a:lnTo>
                  <a:pt x="0" y="231"/>
                </a:lnTo>
                <a:lnTo>
                  <a:pt x="0" y="231"/>
                </a:lnTo>
                <a:lnTo>
                  <a:pt x="0" y="256"/>
                </a:lnTo>
                <a:lnTo>
                  <a:pt x="4" y="277"/>
                </a:lnTo>
                <a:lnTo>
                  <a:pt x="11" y="299"/>
                </a:lnTo>
                <a:lnTo>
                  <a:pt x="18" y="321"/>
                </a:lnTo>
                <a:lnTo>
                  <a:pt x="29" y="342"/>
                </a:lnTo>
                <a:lnTo>
                  <a:pt x="40" y="360"/>
                </a:lnTo>
                <a:lnTo>
                  <a:pt x="69" y="392"/>
                </a:lnTo>
                <a:lnTo>
                  <a:pt x="101" y="421"/>
                </a:lnTo>
                <a:lnTo>
                  <a:pt x="119" y="432"/>
                </a:lnTo>
                <a:lnTo>
                  <a:pt x="140" y="443"/>
                </a:lnTo>
                <a:lnTo>
                  <a:pt x="162" y="450"/>
                </a:lnTo>
                <a:lnTo>
                  <a:pt x="184" y="457"/>
                </a:lnTo>
                <a:lnTo>
                  <a:pt x="205" y="461"/>
                </a:lnTo>
                <a:lnTo>
                  <a:pt x="231" y="461"/>
                </a:lnTo>
                <a:lnTo>
                  <a:pt x="231" y="461"/>
                </a:lnTo>
                <a:lnTo>
                  <a:pt x="256" y="461"/>
                </a:lnTo>
                <a:lnTo>
                  <a:pt x="277" y="457"/>
                </a:lnTo>
                <a:lnTo>
                  <a:pt x="299" y="450"/>
                </a:lnTo>
                <a:lnTo>
                  <a:pt x="321" y="443"/>
                </a:lnTo>
                <a:lnTo>
                  <a:pt x="342" y="432"/>
                </a:lnTo>
                <a:lnTo>
                  <a:pt x="360" y="421"/>
                </a:lnTo>
                <a:lnTo>
                  <a:pt x="393" y="392"/>
                </a:lnTo>
                <a:lnTo>
                  <a:pt x="421" y="360"/>
                </a:lnTo>
                <a:lnTo>
                  <a:pt x="432" y="342"/>
                </a:lnTo>
                <a:lnTo>
                  <a:pt x="443" y="321"/>
                </a:lnTo>
                <a:lnTo>
                  <a:pt x="450" y="299"/>
                </a:lnTo>
                <a:lnTo>
                  <a:pt x="458" y="277"/>
                </a:lnTo>
                <a:lnTo>
                  <a:pt x="461" y="256"/>
                </a:lnTo>
                <a:lnTo>
                  <a:pt x="461" y="231"/>
                </a:lnTo>
                <a:lnTo>
                  <a:pt x="461" y="231"/>
                </a:lnTo>
                <a:lnTo>
                  <a:pt x="461" y="205"/>
                </a:lnTo>
                <a:lnTo>
                  <a:pt x="458" y="184"/>
                </a:lnTo>
                <a:lnTo>
                  <a:pt x="450" y="162"/>
                </a:lnTo>
                <a:lnTo>
                  <a:pt x="443" y="140"/>
                </a:lnTo>
                <a:lnTo>
                  <a:pt x="432" y="119"/>
                </a:lnTo>
                <a:lnTo>
                  <a:pt x="421" y="101"/>
                </a:lnTo>
                <a:lnTo>
                  <a:pt x="393" y="69"/>
                </a:lnTo>
                <a:lnTo>
                  <a:pt x="360" y="40"/>
                </a:lnTo>
                <a:lnTo>
                  <a:pt x="342" y="29"/>
                </a:lnTo>
                <a:lnTo>
                  <a:pt x="321" y="18"/>
                </a:lnTo>
                <a:lnTo>
                  <a:pt x="299" y="11"/>
                </a:lnTo>
                <a:lnTo>
                  <a:pt x="277" y="4"/>
                </a:lnTo>
                <a:lnTo>
                  <a:pt x="256" y="0"/>
                </a:lnTo>
                <a:lnTo>
                  <a:pt x="231" y="0"/>
                </a:lnTo>
                <a:close/>
                <a:moveTo>
                  <a:pt x="231" y="432"/>
                </a:moveTo>
                <a:lnTo>
                  <a:pt x="231" y="432"/>
                </a:lnTo>
                <a:lnTo>
                  <a:pt x="191" y="429"/>
                </a:lnTo>
                <a:lnTo>
                  <a:pt x="151" y="418"/>
                </a:lnTo>
                <a:lnTo>
                  <a:pt x="119" y="396"/>
                </a:lnTo>
                <a:lnTo>
                  <a:pt x="87" y="374"/>
                </a:lnTo>
                <a:lnTo>
                  <a:pt x="65" y="342"/>
                </a:lnTo>
                <a:lnTo>
                  <a:pt x="43" y="310"/>
                </a:lnTo>
                <a:lnTo>
                  <a:pt x="32" y="270"/>
                </a:lnTo>
                <a:lnTo>
                  <a:pt x="29" y="231"/>
                </a:lnTo>
                <a:lnTo>
                  <a:pt x="29" y="231"/>
                </a:lnTo>
                <a:lnTo>
                  <a:pt x="32" y="191"/>
                </a:lnTo>
                <a:lnTo>
                  <a:pt x="43" y="151"/>
                </a:lnTo>
                <a:lnTo>
                  <a:pt x="65" y="119"/>
                </a:lnTo>
                <a:lnTo>
                  <a:pt x="87" y="87"/>
                </a:lnTo>
                <a:lnTo>
                  <a:pt x="119" y="65"/>
                </a:lnTo>
                <a:lnTo>
                  <a:pt x="151" y="43"/>
                </a:lnTo>
                <a:lnTo>
                  <a:pt x="191" y="32"/>
                </a:lnTo>
                <a:lnTo>
                  <a:pt x="231" y="29"/>
                </a:lnTo>
                <a:lnTo>
                  <a:pt x="231" y="29"/>
                </a:lnTo>
                <a:lnTo>
                  <a:pt x="270" y="32"/>
                </a:lnTo>
                <a:lnTo>
                  <a:pt x="310" y="43"/>
                </a:lnTo>
                <a:lnTo>
                  <a:pt x="342" y="65"/>
                </a:lnTo>
                <a:lnTo>
                  <a:pt x="375" y="87"/>
                </a:lnTo>
                <a:lnTo>
                  <a:pt x="396" y="119"/>
                </a:lnTo>
                <a:lnTo>
                  <a:pt x="418" y="151"/>
                </a:lnTo>
                <a:lnTo>
                  <a:pt x="429" y="191"/>
                </a:lnTo>
                <a:lnTo>
                  <a:pt x="432" y="231"/>
                </a:lnTo>
                <a:lnTo>
                  <a:pt x="432" y="231"/>
                </a:lnTo>
                <a:lnTo>
                  <a:pt x="429" y="270"/>
                </a:lnTo>
                <a:lnTo>
                  <a:pt x="418" y="310"/>
                </a:lnTo>
                <a:lnTo>
                  <a:pt x="396" y="342"/>
                </a:lnTo>
                <a:lnTo>
                  <a:pt x="375" y="374"/>
                </a:lnTo>
                <a:lnTo>
                  <a:pt x="342" y="396"/>
                </a:lnTo>
                <a:lnTo>
                  <a:pt x="310" y="418"/>
                </a:lnTo>
                <a:lnTo>
                  <a:pt x="270" y="429"/>
                </a:lnTo>
                <a:lnTo>
                  <a:pt x="231" y="432"/>
                </a:lnTo>
                <a:close/>
                <a:moveTo>
                  <a:pt x="317" y="130"/>
                </a:moveTo>
                <a:lnTo>
                  <a:pt x="317" y="130"/>
                </a:lnTo>
                <a:lnTo>
                  <a:pt x="314" y="130"/>
                </a:lnTo>
                <a:lnTo>
                  <a:pt x="306" y="130"/>
                </a:lnTo>
                <a:lnTo>
                  <a:pt x="303" y="133"/>
                </a:lnTo>
                <a:lnTo>
                  <a:pt x="299" y="137"/>
                </a:lnTo>
                <a:lnTo>
                  <a:pt x="205" y="295"/>
                </a:lnTo>
                <a:lnTo>
                  <a:pt x="155" y="249"/>
                </a:lnTo>
                <a:lnTo>
                  <a:pt x="155" y="249"/>
                </a:lnTo>
                <a:lnTo>
                  <a:pt x="148" y="245"/>
                </a:lnTo>
                <a:lnTo>
                  <a:pt x="144" y="245"/>
                </a:lnTo>
                <a:lnTo>
                  <a:pt x="137" y="245"/>
                </a:lnTo>
                <a:lnTo>
                  <a:pt x="134" y="249"/>
                </a:lnTo>
                <a:lnTo>
                  <a:pt x="134" y="249"/>
                </a:lnTo>
                <a:lnTo>
                  <a:pt x="130" y="252"/>
                </a:lnTo>
                <a:lnTo>
                  <a:pt x="130" y="256"/>
                </a:lnTo>
                <a:lnTo>
                  <a:pt x="130" y="263"/>
                </a:lnTo>
                <a:lnTo>
                  <a:pt x="134" y="267"/>
                </a:lnTo>
                <a:lnTo>
                  <a:pt x="198" y="328"/>
                </a:lnTo>
                <a:lnTo>
                  <a:pt x="198" y="328"/>
                </a:lnTo>
                <a:lnTo>
                  <a:pt x="202" y="331"/>
                </a:lnTo>
                <a:lnTo>
                  <a:pt x="209" y="331"/>
                </a:lnTo>
                <a:lnTo>
                  <a:pt x="216" y="331"/>
                </a:lnTo>
                <a:lnTo>
                  <a:pt x="220" y="328"/>
                </a:lnTo>
                <a:lnTo>
                  <a:pt x="220" y="328"/>
                </a:lnTo>
                <a:lnTo>
                  <a:pt x="324" y="151"/>
                </a:lnTo>
                <a:lnTo>
                  <a:pt x="324" y="151"/>
                </a:lnTo>
                <a:lnTo>
                  <a:pt x="324" y="144"/>
                </a:lnTo>
                <a:lnTo>
                  <a:pt x="324" y="140"/>
                </a:lnTo>
                <a:lnTo>
                  <a:pt x="321" y="133"/>
                </a:lnTo>
                <a:lnTo>
                  <a:pt x="317" y="130"/>
                </a:lnTo>
                <a:close/>
              </a:path>
            </a:pathLst>
          </a:custGeom>
          <a:solidFill>
            <a:srgbClr val="F4743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474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0"/>
          <p:cNvSpPr txBox="1"/>
          <p:nvPr>
            <p:ph idx="6" type="title"/>
          </p:nvPr>
        </p:nvSpPr>
        <p:spPr>
          <a:xfrm>
            <a:off x="4634600" y="649250"/>
            <a:ext cx="3732000" cy="79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20" name="Google Shape;120;p10"/>
          <p:cNvSpPr txBox="1"/>
          <p:nvPr>
            <p:ph idx="7" type="subTitle"/>
          </p:nvPr>
        </p:nvSpPr>
        <p:spPr>
          <a:xfrm>
            <a:off x="4908675" y="1478500"/>
            <a:ext cx="3457800" cy="31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1" name="Google Shape;121;p10"/>
          <p:cNvSpPr txBox="1"/>
          <p:nvPr>
            <p:ph idx="8" type="subTitle"/>
          </p:nvPr>
        </p:nvSpPr>
        <p:spPr>
          <a:xfrm>
            <a:off x="4908675" y="1930625"/>
            <a:ext cx="3457800" cy="31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2" name="Google Shape;122;p10"/>
          <p:cNvSpPr txBox="1"/>
          <p:nvPr>
            <p:ph idx="9" type="subTitle"/>
          </p:nvPr>
        </p:nvSpPr>
        <p:spPr>
          <a:xfrm>
            <a:off x="4908675" y="2382750"/>
            <a:ext cx="3457800" cy="31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aching Portal, Headline, Body">
  <p:cSld name="CUSTOM_45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0" name="Google Shape;1260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505293" y="1232080"/>
            <a:ext cx="5795790" cy="3242623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92"/>
          <p:cNvSpPr txBox="1"/>
          <p:nvPr>
            <p:ph type="title"/>
          </p:nvPr>
        </p:nvSpPr>
        <p:spPr>
          <a:xfrm>
            <a:off x="766025" y="741075"/>
            <a:ext cx="45114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262" name="Google Shape;1262;p92"/>
          <p:cNvSpPr txBox="1"/>
          <p:nvPr>
            <p:ph idx="1" type="body"/>
          </p:nvPr>
        </p:nvSpPr>
        <p:spPr>
          <a:xfrm>
            <a:off x="766025" y="1392425"/>
            <a:ext cx="4374000" cy="235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263" name="Google Shape;1263;p92"/>
          <p:cNvSpPr/>
          <p:nvPr>
            <p:ph idx="2" type="pic"/>
          </p:nvPr>
        </p:nvSpPr>
        <p:spPr>
          <a:xfrm>
            <a:off x="5620325" y="1388100"/>
            <a:ext cx="3809400" cy="22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urse Creator, 5 points, Headline">
  <p:cSld name="CUSTOM_46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93"/>
          <p:cNvSpPr/>
          <p:nvPr/>
        </p:nvSpPr>
        <p:spPr>
          <a:xfrm rot="10303337">
            <a:off x="3655000" y="2222619"/>
            <a:ext cx="6071675" cy="2873395"/>
          </a:xfrm>
          <a:custGeom>
            <a:rect b="b" l="l" r="r" t="t"/>
            <a:pathLst>
              <a:path extrusionOk="0" fill="none" h="93727" w="237863">
                <a:moveTo>
                  <a:pt x="0" y="73438"/>
                </a:moveTo>
                <a:cubicBezTo>
                  <a:pt x="89348" y="81692"/>
                  <a:pt x="115781" y="0"/>
                  <a:pt x="79960" y="5419"/>
                </a:cubicBezTo>
                <a:cubicBezTo>
                  <a:pt x="42343" y="12192"/>
                  <a:pt x="91018" y="93727"/>
                  <a:pt x="237863" y="66664"/>
                </a:cubicBezTo>
              </a:path>
            </a:pathLst>
          </a:custGeom>
          <a:noFill/>
          <a:ln cap="rnd" cmpd="sng" w="10250">
            <a:solidFill>
              <a:schemeClr val="accent1"/>
            </a:solidFill>
            <a:prstDash val="solid"/>
            <a:miter lim="3150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6" name="Google Shape;1266;p93"/>
          <p:cNvSpPr/>
          <p:nvPr/>
        </p:nvSpPr>
        <p:spPr>
          <a:xfrm>
            <a:off x="5112813" y="3357499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67" name="Google Shape;1267;p93"/>
          <p:cNvGrpSpPr/>
          <p:nvPr/>
        </p:nvGrpSpPr>
        <p:grpSpPr>
          <a:xfrm>
            <a:off x="1559698" y="2671871"/>
            <a:ext cx="6024615" cy="3370643"/>
            <a:chOff x="1462025" y="2073718"/>
            <a:chExt cx="6321073" cy="3536505"/>
          </a:xfrm>
        </p:grpSpPr>
        <p:pic>
          <p:nvPicPr>
            <p:cNvPr id="1268" name="Google Shape;1268;p9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462025" y="2073718"/>
              <a:ext cx="6321073" cy="3536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9" name="Google Shape;1269;p93"/>
            <p:cNvPicPr preferRelativeResize="0"/>
            <p:nvPr/>
          </p:nvPicPr>
          <p:blipFill rotWithShape="1">
            <a:blip r:embed="rId3">
              <a:alphaModFix/>
            </a:blip>
            <a:srcRect b="0" l="0" r="-1276" t="0"/>
            <a:stretch/>
          </p:blipFill>
          <p:spPr>
            <a:xfrm>
              <a:off x="2672175" y="2234750"/>
              <a:ext cx="4036803" cy="24717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0" name="Google Shape;1270;p93"/>
          <p:cNvSpPr/>
          <p:nvPr/>
        </p:nvSpPr>
        <p:spPr>
          <a:xfrm>
            <a:off x="8275525" y="2970924"/>
            <a:ext cx="253345" cy="252280"/>
          </a:xfrm>
          <a:custGeom>
            <a:rect b="b" l="l" r="r" t="t"/>
            <a:pathLst>
              <a:path extrusionOk="0" h="176112" w="176855">
                <a:moveTo>
                  <a:pt x="88427" y="0"/>
                </a:moveTo>
                <a:cubicBezTo>
                  <a:pt x="88427" y="0"/>
                  <a:pt x="85455" y="57961"/>
                  <a:pt x="72079" y="71336"/>
                </a:cubicBezTo>
                <a:cubicBezTo>
                  <a:pt x="57961" y="85455"/>
                  <a:pt x="0" y="88427"/>
                  <a:pt x="0" y="88427"/>
                </a:cubicBezTo>
                <a:cubicBezTo>
                  <a:pt x="0" y="88427"/>
                  <a:pt x="60190" y="93629"/>
                  <a:pt x="72079" y="104775"/>
                </a:cubicBezTo>
                <a:cubicBezTo>
                  <a:pt x="83226" y="115921"/>
                  <a:pt x="88427" y="176111"/>
                  <a:pt x="88427" y="176111"/>
                </a:cubicBezTo>
                <a:cubicBezTo>
                  <a:pt x="88427" y="176111"/>
                  <a:pt x="92143" y="117407"/>
                  <a:pt x="104775" y="104775"/>
                </a:cubicBezTo>
                <a:cubicBezTo>
                  <a:pt x="117407" y="92143"/>
                  <a:pt x="176854" y="88427"/>
                  <a:pt x="176854" y="88427"/>
                </a:cubicBezTo>
                <a:cubicBezTo>
                  <a:pt x="176854" y="88427"/>
                  <a:pt x="117407" y="83969"/>
                  <a:pt x="104775" y="71336"/>
                </a:cubicBezTo>
                <a:cubicBezTo>
                  <a:pt x="92143" y="59447"/>
                  <a:pt x="88427" y="0"/>
                  <a:pt x="88427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1" name="Google Shape;1271;p93"/>
          <p:cNvSpPr txBox="1"/>
          <p:nvPr>
            <p:ph type="title"/>
          </p:nvPr>
        </p:nvSpPr>
        <p:spPr>
          <a:xfrm>
            <a:off x="1679100" y="469650"/>
            <a:ext cx="59001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272" name="Google Shape;1272;p93"/>
          <p:cNvSpPr txBox="1"/>
          <p:nvPr>
            <p:ph idx="1" type="subTitle"/>
          </p:nvPr>
        </p:nvSpPr>
        <p:spPr>
          <a:xfrm>
            <a:off x="2094300" y="877613"/>
            <a:ext cx="4955400" cy="349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73" name="Google Shape;1273;p93"/>
          <p:cNvSpPr txBox="1"/>
          <p:nvPr>
            <p:ph idx="2" type="body"/>
          </p:nvPr>
        </p:nvSpPr>
        <p:spPr>
          <a:xfrm>
            <a:off x="766025" y="1930675"/>
            <a:ext cx="14790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274" name="Google Shape;1274;p93"/>
          <p:cNvSpPr txBox="1"/>
          <p:nvPr>
            <p:ph idx="3" type="body"/>
          </p:nvPr>
        </p:nvSpPr>
        <p:spPr>
          <a:xfrm>
            <a:off x="2336600" y="1930675"/>
            <a:ext cx="15213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275" name="Google Shape;1275;p93"/>
          <p:cNvSpPr txBox="1"/>
          <p:nvPr>
            <p:ph idx="4" type="body"/>
          </p:nvPr>
        </p:nvSpPr>
        <p:spPr>
          <a:xfrm>
            <a:off x="3991900" y="1930675"/>
            <a:ext cx="14619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276" name="Google Shape;1276;p93"/>
          <p:cNvSpPr txBox="1"/>
          <p:nvPr>
            <p:ph idx="5" type="body"/>
          </p:nvPr>
        </p:nvSpPr>
        <p:spPr>
          <a:xfrm>
            <a:off x="5616150" y="1930675"/>
            <a:ext cx="12999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277" name="Google Shape;1277;p93"/>
          <p:cNvSpPr txBox="1"/>
          <p:nvPr>
            <p:ph idx="6" type="body"/>
          </p:nvPr>
        </p:nvSpPr>
        <p:spPr>
          <a:xfrm>
            <a:off x="7066800" y="1930675"/>
            <a:ext cx="1299900" cy="616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uter Screen, Headline, Body">
  <p:cSld name="CUSTOM_48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" name="Google Shape;1279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09625" y="1621662"/>
            <a:ext cx="3724750" cy="291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p94"/>
          <p:cNvPicPr preferRelativeResize="0"/>
          <p:nvPr/>
        </p:nvPicPr>
        <p:blipFill rotWithShape="1">
          <a:blip r:embed="rId3">
            <a:alphaModFix/>
          </a:blip>
          <a:srcRect b="0" l="4979" r="4979" t="0"/>
          <a:stretch/>
        </p:blipFill>
        <p:spPr>
          <a:xfrm>
            <a:off x="2854925" y="1760275"/>
            <a:ext cx="3429000" cy="20411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1281" name="Google Shape;1281;p94"/>
          <p:cNvSpPr/>
          <p:nvPr>
            <p:ph idx="2" type="pic"/>
          </p:nvPr>
        </p:nvSpPr>
        <p:spPr>
          <a:xfrm>
            <a:off x="2854925" y="1744425"/>
            <a:ext cx="3443100" cy="2057100"/>
          </a:xfrm>
          <a:prstGeom prst="rect">
            <a:avLst/>
          </a:prstGeom>
          <a:noFill/>
          <a:ln>
            <a:noFill/>
          </a:ln>
        </p:spPr>
      </p:sp>
      <p:sp>
        <p:nvSpPr>
          <p:cNvPr id="1282" name="Google Shape;1282;p94"/>
          <p:cNvSpPr txBox="1"/>
          <p:nvPr>
            <p:ph type="title"/>
          </p:nvPr>
        </p:nvSpPr>
        <p:spPr>
          <a:xfrm>
            <a:off x="1543350" y="376225"/>
            <a:ext cx="6057300" cy="38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Manrope SemiBold"/>
              <a:buNone/>
              <a:defRPr b="0" sz="2400">
                <a:latin typeface="Manrope SemiBold"/>
                <a:ea typeface="Manrope SemiBold"/>
                <a:cs typeface="Manrope SemiBold"/>
                <a:sym typeface="Manrope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283" name="Google Shape;1283;p94"/>
          <p:cNvSpPr txBox="1"/>
          <p:nvPr>
            <p:ph idx="1" type="body"/>
          </p:nvPr>
        </p:nvSpPr>
        <p:spPr>
          <a:xfrm>
            <a:off x="2489700" y="906050"/>
            <a:ext cx="4164600" cy="46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t, Title, Body">
  <p:cSld name="CUSTOM_35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5" name="Google Shape;1285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>
            <a:off x="4051925" y="93925"/>
            <a:ext cx="5099725" cy="4877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6" name="Google Shape;1286;p95"/>
          <p:cNvGrpSpPr/>
          <p:nvPr/>
        </p:nvGrpSpPr>
        <p:grpSpPr>
          <a:xfrm rot="10800000">
            <a:off x="-962043" y="1667472"/>
            <a:ext cx="3772564" cy="3872555"/>
            <a:chOff x="2317917" y="1771813"/>
            <a:chExt cx="2841000" cy="2916300"/>
          </a:xfrm>
        </p:grpSpPr>
        <p:sp>
          <p:nvSpPr>
            <p:cNvPr id="1287" name="Google Shape;1287;p95"/>
            <p:cNvSpPr/>
            <p:nvPr/>
          </p:nvSpPr>
          <p:spPr>
            <a:xfrm flipH="1" rot="10800000">
              <a:off x="2317917" y="1771813"/>
              <a:ext cx="2841000" cy="2916300"/>
            </a:xfrm>
            <a:prstGeom prst="ellipse">
              <a:avLst/>
            </a:pr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tr" dir="8100000" dist="50800">
                <a:srgbClr val="000000">
                  <a:alpha val="2471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8" name="Google Shape;1288;p95"/>
            <p:cNvSpPr/>
            <p:nvPr/>
          </p:nvSpPr>
          <p:spPr>
            <a:xfrm flipH="1" rot="10800000">
              <a:off x="2572431" y="2033157"/>
              <a:ext cx="2331900" cy="239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9" name="Google Shape;1289;p95"/>
          <p:cNvGrpSpPr/>
          <p:nvPr/>
        </p:nvGrpSpPr>
        <p:grpSpPr>
          <a:xfrm flipH="1">
            <a:off x="913166" y="641989"/>
            <a:ext cx="342302" cy="1788335"/>
            <a:chOff x="11088688" y="3552825"/>
            <a:chExt cx="493800" cy="2579825"/>
          </a:xfrm>
        </p:grpSpPr>
        <p:sp>
          <p:nvSpPr>
            <p:cNvPr id="1290" name="Google Shape;1290;p95"/>
            <p:cNvSpPr/>
            <p:nvPr/>
          </p:nvSpPr>
          <p:spPr>
            <a:xfrm>
              <a:off x="11306175" y="3968750"/>
              <a:ext cx="60300" cy="2163900"/>
            </a:xfrm>
            <a:prstGeom prst="rect">
              <a:avLst/>
            </a:pr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1" name="Google Shape;1291;p95"/>
            <p:cNvSpPr/>
            <p:nvPr/>
          </p:nvSpPr>
          <p:spPr>
            <a:xfrm>
              <a:off x="11088688" y="3552825"/>
              <a:ext cx="493800" cy="487500"/>
            </a:xfrm>
            <a:prstGeom prst="ellipse">
              <a:avLst/>
            </a:prstGeom>
            <a:solidFill>
              <a:srgbClr val="F4763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92" name="Google Shape;1292;p95"/>
          <p:cNvPicPr preferRelativeResize="0"/>
          <p:nvPr/>
        </p:nvPicPr>
        <p:blipFill rotWithShape="1">
          <a:blip r:embed="rId3">
            <a:alphaModFix/>
          </a:blip>
          <a:srcRect b="13909" l="47225" r="6183" t="7997"/>
          <a:stretch/>
        </p:blipFill>
        <p:spPr>
          <a:xfrm>
            <a:off x="4578096" y="483919"/>
            <a:ext cx="4047376" cy="3815884"/>
          </a:xfrm>
          <a:custGeom>
            <a:rect b="b" l="l" r="r" t="t"/>
            <a:pathLst>
              <a:path extrusionOk="0" h="5355626" w="5680528">
                <a:moveTo>
                  <a:pt x="3842285" y="0"/>
                </a:moveTo>
                <a:lnTo>
                  <a:pt x="5680528" y="2871883"/>
                </a:lnTo>
                <a:lnTo>
                  <a:pt x="1904918" y="5355626"/>
                </a:lnTo>
                <a:lnTo>
                  <a:pt x="0" y="249644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293" name="Google Shape;1293;p95"/>
          <p:cNvSpPr/>
          <p:nvPr>
            <p:ph idx="2" type="pic"/>
          </p:nvPr>
        </p:nvSpPr>
        <p:spPr>
          <a:xfrm rot="-1987520">
            <a:off x="4982248" y="1171183"/>
            <a:ext cx="3266955" cy="2446428"/>
          </a:xfrm>
          <a:prstGeom prst="rect">
            <a:avLst/>
          </a:prstGeom>
          <a:noFill/>
          <a:ln>
            <a:noFill/>
          </a:ln>
        </p:spPr>
      </p:sp>
      <p:sp>
        <p:nvSpPr>
          <p:cNvPr id="1294" name="Google Shape;1294;p95"/>
          <p:cNvSpPr txBox="1"/>
          <p:nvPr>
            <p:ph type="title"/>
          </p:nvPr>
        </p:nvSpPr>
        <p:spPr>
          <a:xfrm>
            <a:off x="766025" y="2750025"/>
            <a:ext cx="3729900" cy="75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295" name="Google Shape;1295;p95"/>
          <p:cNvSpPr txBox="1"/>
          <p:nvPr>
            <p:ph idx="1" type="body"/>
          </p:nvPr>
        </p:nvSpPr>
        <p:spPr>
          <a:xfrm>
            <a:off x="765875" y="3726675"/>
            <a:ext cx="3729900" cy="107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, Text">
  <p:cSld name="CUSTOM_30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7" name="Google Shape;1297;p96"/>
          <p:cNvGrpSpPr/>
          <p:nvPr/>
        </p:nvGrpSpPr>
        <p:grpSpPr>
          <a:xfrm>
            <a:off x="4260036" y="372597"/>
            <a:ext cx="4239598" cy="4246802"/>
            <a:chOff x="5170488" y="360363"/>
            <a:chExt cx="9342438" cy="9358313"/>
          </a:xfrm>
        </p:grpSpPr>
        <p:sp>
          <p:nvSpPr>
            <p:cNvPr id="1298" name="Google Shape;1298;p96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96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E1BAFF"/>
                </a:gs>
                <a:gs pos="39000">
                  <a:srgbClr val="DAB5F1"/>
                </a:gs>
                <a:gs pos="100000">
                  <a:srgbClr val="F7ECFF">
                    <a:alpha val="0"/>
                  </a:srgbClr>
                </a:gs>
              </a:gsLst>
              <a:lin ang="5400700" scaled="0"/>
            </a:gradFill>
            <a:ln>
              <a:noFill/>
            </a:ln>
            <a:effectLst>
              <a:outerShdw blurRad="63500" rotWithShape="0" algn="br" dir="135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0" name="Google Shape;1300;p96"/>
          <p:cNvGrpSpPr/>
          <p:nvPr/>
        </p:nvGrpSpPr>
        <p:grpSpPr>
          <a:xfrm>
            <a:off x="7078943" y="3056831"/>
            <a:ext cx="1325445" cy="1327273"/>
            <a:chOff x="2646363" y="2141538"/>
            <a:chExt cx="2175000" cy="2178000"/>
          </a:xfrm>
        </p:grpSpPr>
        <p:sp>
          <p:nvSpPr>
            <p:cNvPr id="1301" name="Google Shape;1301;p96"/>
            <p:cNvSpPr/>
            <p:nvPr/>
          </p:nvSpPr>
          <p:spPr>
            <a:xfrm>
              <a:off x="2646363" y="2141538"/>
              <a:ext cx="2175000" cy="21780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96"/>
            <p:cNvSpPr/>
            <p:nvPr/>
          </p:nvSpPr>
          <p:spPr>
            <a:xfrm>
              <a:off x="2771775" y="2268538"/>
              <a:ext cx="1922400" cy="1924200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3" name="Google Shape;1303;p96"/>
          <p:cNvSpPr txBox="1"/>
          <p:nvPr>
            <p:ph type="title"/>
          </p:nvPr>
        </p:nvSpPr>
        <p:spPr>
          <a:xfrm>
            <a:off x="775825" y="1110875"/>
            <a:ext cx="3216000" cy="777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304" name="Google Shape;1304;p96"/>
          <p:cNvSpPr txBox="1"/>
          <p:nvPr>
            <p:ph idx="1" type="body"/>
          </p:nvPr>
        </p:nvSpPr>
        <p:spPr>
          <a:xfrm>
            <a:off x="5123700" y="1951475"/>
            <a:ext cx="2452200" cy="132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305" name="Google Shape;1305;p96"/>
          <p:cNvSpPr txBox="1"/>
          <p:nvPr>
            <p:ph idx="2" type="body"/>
          </p:nvPr>
        </p:nvSpPr>
        <p:spPr>
          <a:xfrm>
            <a:off x="751550" y="2015475"/>
            <a:ext cx="3240300" cy="1649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just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just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just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oints">
  <p:cSld name="CUSTOM_25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97"/>
          <p:cNvSpPr/>
          <p:nvPr/>
        </p:nvSpPr>
        <p:spPr>
          <a:xfrm>
            <a:off x="-615192" y="201409"/>
            <a:ext cx="10374401" cy="3136245"/>
          </a:xfrm>
          <a:custGeom>
            <a:rect b="b" l="l" r="r" t="t"/>
            <a:pathLst>
              <a:path extrusionOk="0" fill="none" h="84552" w="279690">
                <a:moveTo>
                  <a:pt x="0" y="58317"/>
                </a:moveTo>
                <a:cubicBezTo>
                  <a:pt x="0" y="58317"/>
                  <a:pt x="165991" y="71497"/>
                  <a:pt x="203277" y="45502"/>
                </a:cubicBezTo>
                <a:cubicBezTo>
                  <a:pt x="231692" y="25706"/>
                  <a:pt x="220667" y="0"/>
                  <a:pt x="211229" y="4171"/>
                </a:cubicBezTo>
                <a:cubicBezTo>
                  <a:pt x="198552" y="9766"/>
                  <a:pt x="206024" y="84552"/>
                  <a:pt x="279689" y="68095"/>
                </a:cubicBezTo>
              </a:path>
            </a:pathLst>
          </a:custGeom>
          <a:noFill/>
          <a:ln cap="flat" cmpd="sng" w="7875">
            <a:solidFill>
              <a:srgbClr val="F47637"/>
            </a:solidFill>
            <a:prstDash val="solid"/>
            <a:miter lim="126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97"/>
          <p:cNvSpPr/>
          <p:nvPr/>
        </p:nvSpPr>
        <p:spPr>
          <a:xfrm rot="159005">
            <a:off x="7824611" y="382273"/>
            <a:ext cx="314096" cy="333755"/>
          </a:xfrm>
          <a:custGeom>
            <a:rect b="b" l="l" r="r" t="t"/>
            <a:pathLst>
              <a:path extrusionOk="0" h="8998" w="8468">
                <a:moveTo>
                  <a:pt x="3932" y="1"/>
                </a:moveTo>
                <a:cubicBezTo>
                  <a:pt x="3932" y="1"/>
                  <a:pt x="3932" y="3037"/>
                  <a:pt x="3377" y="3705"/>
                </a:cubicBezTo>
                <a:cubicBezTo>
                  <a:pt x="2823" y="4386"/>
                  <a:pt x="0" y="4776"/>
                  <a:pt x="0" y="4776"/>
                </a:cubicBezTo>
                <a:cubicBezTo>
                  <a:pt x="0" y="4776"/>
                  <a:pt x="2860" y="4802"/>
                  <a:pt x="3491" y="5394"/>
                </a:cubicBezTo>
                <a:cubicBezTo>
                  <a:pt x="4133" y="5986"/>
                  <a:pt x="4524" y="8998"/>
                  <a:pt x="4524" y="8998"/>
                </a:cubicBezTo>
                <a:cubicBezTo>
                  <a:pt x="4524" y="8998"/>
                  <a:pt x="4473" y="6024"/>
                  <a:pt x="5078" y="5280"/>
                </a:cubicBezTo>
                <a:cubicBezTo>
                  <a:pt x="5683" y="4549"/>
                  <a:pt x="8468" y="4222"/>
                  <a:pt x="8468" y="4222"/>
                </a:cubicBezTo>
                <a:cubicBezTo>
                  <a:pt x="8468" y="4222"/>
                  <a:pt x="5557" y="4146"/>
                  <a:pt x="4965" y="3604"/>
                </a:cubicBezTo>
                <a:cubicBezTo>
                  <a:pt x="4373" y="3050"/>
                  <a:pt x="3932" y="1"/>
                  <a:pt x="3932" y="1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97"/>
          <p:cNvSpPr/>
          <p:nvPr/>
        </p:nvSpPr>
        <p:spPr>
          <a:xfrm>
            <a:off x="2061588" y="2178476"/>
            <a:ext cx="225300" cy="225337"/>
          </a:xfrm>
          <a:custGeom>
            <a:rect b="b" l="l" r="r" t="t"/>
            <a:pathLst>
              <a:path extrusionOk="0" h="6075" w="6074">
                <a:moveTo>
                  <a:pt x="3037" y="1"/>
                </a:moveTo>
                <a:cubicBezTo>
                  <a:pt x="3037" y="1"/>
                  <a:pt x="2899" y="2042"/>
                  <a:pt x="2470" y="2470"/>
                </a:cubicBezTo>
                <a:cubicBezTo>
                  <a:pt x="2042" y="2899"/>
                  <a:pt x="0" y="3037"/>
                  <a:pt x="0" y="3037"/>
                </a:cubicBezTo>
                <a:cubicBezTo>
                  <a:pt x="0" y="3037"/>
                  <a:pt x="2042" y="3176"/>
                  <a:pt x="2470" y="3604"/>
                </a:cubicBezTo>
                <a:cubicBezTo>
                  <a:pt x="2899" y="4033"/>
                  <a:pt x="3037" y="6074"/>
                  <a:pt x="3037" y="6074"/>
                </a:cubicBezTo>
                <a:cubicBezTo>
                  <a:pt x="3037" y="6074"/>
                  <a:pt x="3138" y="4071"/>
                  <a:pt x="3604" y="3604"/>
                </a:cubicBezTo>
                <a:cubicBezTo>
                  <a:pt x="4070" y="3138"/>
                  <a:pt x="6074" y="3037"/>
                  <a:pt x="6074" y="3037"/>
                </a:cubicBezTo>
                <a:cubicBezTo>
                  <a:pt x="6074" y="3037"/>
                  <a:pt x="3995" y="2861"/>
                  <a:pt x="3604" y="2470"/>
                </a:cubicBezTo>
                <a:cubicBezTo>
                  <a:pt x="3214" y="2067"/>
                  <a:pt x="3037" y="1"/>
                  <a:pt x="3037" y="1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97"/>
          <p:cNvSpPr/>
          <p:nvPr/>
        </p:nvSpPr>
        <p:spPr>
          <a:xfrm>
            <a:off x="4404647" y="2598215"/>
            <a:ext cx="224855" cy="225300"/>
          </a:xfrm>
          <a:custGeom>
            <a:rect b="b" l="l" r="r" t="t"/>
            <a:pathLst>
              <a:path extrusionOk="0" h="6074" w="6062">
                <a:moveTo>
                  <a:pt x="3025" y="0"/>
                </a:moveTo>
                <a:cubicBezTo>
                  <a:pt x="3025" y="0"/>
                  <a:pt x="2886" y="2029"/>
                  <a:pt x="2458" y="2470"/>
                </a:cubicBezTo>
                <a:cubicBezTo>
                  <a:pt x="2029" y="2898"/>
                  <a:pt x="0" y="3037"/>
                  <a:pt x="0" y="3037"/>
                </a:cubicBezTo>
                <a:cubicBezTo>
                  <a:pt x="0" y="3037"/>
                  <a:pt x="2042" y="3176"/>
                  <a:pt x="2458" y="3604"/>
                </a:cubicBezTo>
                <a:cubicBezTo>
                  <a:pt x="2886" y="4032"/>
                  <a:pt x="3025" y="6074"/>
                  <a:pt x="3025" y="6074"/>
                </a:cubicBezTo>
                <a:cubicBezTo>
                  <a:pt x="3025" y="6074"/>
                  <a:pt x="3138" y="4070"/>
                  <a:pt x="3604" y="3604"/>
                </a:cubicBezTo>
                <a:cubicBezTo>
                  <a:pt x="4058" y="3138"/>
                  <a:pt x="6062" y="3037"/>
                  <a:pt x="6062" y="3037"/>
                </a:cubicBezTo>
                <a:cubicBezTo>
                  <a:pt x="6062" y="3037"/>
                  <a:pt x="3995" y="2861"/>
                  <a:pt x="3604" y="2470"/>
                </a:cubicBezTo>
                <a:cubicBezTo>
                  <a:pt x="3201" y="2067"/>
                  <a:pt x="3025" y="0"/>
                  <a:pt x="3025" y="0"/>
                </a:cubicBezTo>
                <a:close/>
              </a:path>
            </a:pathLst>
          </a:custGeom>
          <a:solidFill>
            <a:srgbClr val="F476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97"/>
          <p:cNvSpPr/>
          <p:nvPr/>
        </p:nvSpPr>
        <p:spPr>
          <a:xfrm>
            <a:off x="5038446" y="2070500"/>
            <a:ext cx="848343" cy="848380"/>
          </a:xfrm>
          <a:custGeom>
            <a:rect b="b" l="l" r="r" t="t"/>
            <a:pathLst>
              <a:path extrusionOk="0" h="22872" w="22871">
                <a:moveTo>
                  <a:pt x="11442" y="1"/>
                </a:moveTo>
                <a:cubicBezTo>
                  <a:pt x="5116" y="1"/>
                  <a:pt x="0" y="5117"/>
                  <a:pt x="0" y="11442"/>
                </a:cubicBezTo>
                <a:cubicBezTo>
                  <a:pt x="0" y="17755"/>
                  <a:pt x="5116" y="22871"/>
                  <a:pt x="11442" y="22871"/>
                </a:cubicBezTo>
                <a:cubicBezTo>
                  <a:pt x="17755" y="22871"/>
                  <a:pt x="22871" y="17755"/>
                  <a:pt x="22871" y="11442"/>
                </a:cubicBezTo>
                <a:cubicBezTo>
                  <a:pt x="22871" y="5117"/>
                  <a:pt x="17755" y="1"/>
                  <a:pt x="11442" y="1"/>
                </a:cubicBezTo>
                <a:close/>
              </a:path>
            </a:pathLst>
          </a:custGeom>
          <a:solidFill>
            <a:srgbClr val="FFBD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97"/>
          <p:cNvSpPr/>
          <p:nvPr/>
        </p:nvSpPr>
        <p:spPr>
          <a:xfrm>
            <a:off x="3051995" y="2070500"/>
            <a:ext cx="848380" cy="848380"/>
          </a:xfrm>
          <a:custGeom>
            <a:rect b="b" l="l" r="r" t="t"/>
            <a:pathLst>
              <a:path extrusionOk="0" h="22872" w="22872">
                <a:moveTo>
                  <a:pt x="11442" y="1"/>
                </a:moveTo>
                <a:cubicBezTo>
                  <a:pt x="5117" y="1"/>
                  <a:pt x="1" y="5117"/>
                  <a:pt x="1" y="11442"/>
                </a:cubicBezTo>
                <a:cubicBezTo>
                  <a:pt x="1" y="17755"/>
                  <a:pt x="5117" y="22871"/>
                  <a:pt x="11442" y="22871"/>
                </a:cubicBezTo>
                <a:cubicBezTo>
                  <a:pt x="17755" y="22871"/>
                  <a:pt x="22871" y="17755"/>
                  <a:pt x="22871" y="11442"/>
                </a:cubicBezTo>
                <a:cubicBezTo>
                  <a:pt x="22871" y="5117"/>
                  <a:pt x="17755" y="1"/>
                  <a:pt x="11442" y="1"/>
                </a:cubicBezTo>
                <a:close/>
              </a:path>
            </a:pathLst>
          </a:custGeom>
          <a:solidFill>
            <a:srgbClr val="FFBD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97"/>
          <p:cNvSpPr/>
          <p:nvPr/>
        </p:nvSpPr>
        <p:spPr>
          <a:xfrm>
            <a:off x="1065543" y="2070500"/>
            <a:ext cx="848380" cy="848380"/>
          </a:xfrm>
          <a:custGeom>
            <a:rect b="b" l="l" r="r" t="t"/>
            <a:pathLst>
              <a:path extrusionOk="0" h="22872" w="22872">
                <a:moveTo>
                  <a:pt x="11442" y="1"/>
                </a:moveTo>
                <a:cubicBezTo>
                  <a:pt x="5117" y="1"/>
                  <a:pt x="1" y="5117"/>
                  <a:pt x="1" y="11442"/>
                </a:cubicBezTo>
                <a:cubicBezTo>
                  <a:pt x="1" y="17755"/>
                  <a:pt x="5117" y="22871"/>
                  <a:pt x="11442" y="22871"/>
                </a:cubicBezTo>
                <a:cubicBezTo>
                  <a:pt x="17755" y="22871"/>
                  <a:pt x="22871" y="17755"/>
                  <a:pt x="22871" y="11442"/>
                </a:cubicBezTo>
                <a:cubicBezTo>
                  <a:pt x="22871" y="5117"/>
                  <a:pt x="17755" y="1"/>
                  <a:pt x="11442" y="1"/>
                </a:cubicBezTo>
                <a:close/>
              </a:path>
            </a:pathLst>
          </a:custGeom>
          <a:solidFill>
            <a:srgbClr val="FFBD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97"/>
          <p:cNvSpPr/>
          <p:nvPr/>
        </p:nvSpPr>
        <p:spPr>
          <a:xfrm>
            <a:off x="7013177" y="2070500"/>
            <a:ext cx="848380" cy="848380"/>
          </a:xfrm>
          <a:custGeom>
            <a:rect b="b" l="l" r="r" t="t"/>
            <a:pathLst>
              <a:path extrusionOk="0" h="22872" w="22872">
                <a:moveTo>
                  <a:pt x="11443" y="1"/>
                </a:moveTo>
                <a:cubicBezTo>
                  <a:pt x="5117" y="1"/>
                  <a:pt x="1" y="5117"/>
                  <a:pt x="1" y="11442"/>
                </a:cubicBezTo>
                <a:cubicBezTo>
                  <a:pt x="1" y="17755"/>
                  <a:pt x="5117" y="22871"/>
                  <a:pt x="11443" y="22871"/>
                </a:cubicBezTo>
                <a:cubicBezTo>
                  <a:pt x="17756" y="22871"/>
                  <a:pt x="22872" y="17755"/>
                  <a:pt x="22872" y="11442"/>
                </a:cubicBezTo>
                <a:cubicBezTo>
                  <a:pt x="22872" y="5117"/>
                  <a:pt x="17756" y="1"/>
                  <a:pt x="11443" y="1"/>
                </a:cubicBezTo>
                <a:close/>
              </a:path>
            </a:pathLst>
          </a:custGeom>
          <a:solidFill>
            <a:srgbClr val="FFBD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5" name="Google Shape;1315;p97"/>
          <p:cNvSpPr/>
          <p:nvPr/>
        </p:nvSpPr>
        <p:spPr>
          <a:xfrm>
            <a:off x="7232394" y="2479000"/>
            <a:ext cx="19659" cy="11721"/>
          </a:xfrm>
          <a:custGeom>
            <a:rect b="b" l="l" r="r" t="t"/>
            <a:pathLst>
              <a:path extrusionOk="0" fill="none" h="316" w="530">
                <a:moveTo>
                  <a:pt x="530" y="39"/>
                </a:moveTo>
                <a:lnTo>
                  <a:pt x="240" y="316"/>
                </a:lnTo>
                <a:lnTo>
                  <a:pt x="1" y="1"/>
                </a:lnTo>
              </a:path>
            </a:pathLst>
          </a:custGeom>
          <a:noFill/>
          <a:ln cap="rnd" cmpd="sng" w="157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6" name="Google Shape;1316;p97"/>
          <p:cNvSpPr/>
          <p:nvPr/>
        </p:nvSpPr>
        <p:spPr>
          <a:xfrm>
            <a:off x="1066200" y="2067515"/>
            <a:ext cx="850500" cy="850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Google Shape;1317;p97"/>
          <p:cNvSpPr/>
          <p:nvPr/>
        </p:nvSpPr>
        <p:spPr>
          <a:xfrm>
            <a:off x="3049225" y="2067515"/>
            <a:ext cx="850500" cy="850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97"/>
          <p:cNvSpPr/>
          <p:nvPr/>
        </p:nvSpPr>
        <p:spPr>
          <a:xfrm>
            <a:off x="5032250" y="2067515"/>
            <a:ext cx="850500" cy="850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9" name="Google Shape;1319;p97"/>
          <p:cNvSpPr/>
          <p:nvPr/>
        </p:nvSpPr>
        <p:spPr>
          <a:xfrm>
            <a:off x="7015275" y="2067515"/>
            <a:ext cx="850500" cy="850500"/>
          </a:xfrm>
          <a:prstGeom prst="ellipse">
            <a:avLst/>
          </a:prstGeom>
          <a:gradFill>
            <a:gsLst>
              <a:gs pos="0">
                <a:schemeClr val="dk1"/>
              </a:gs>
              <a:gs pos="100000">
                <a:schemeClr val="lt2"/>
              </a:gs>
            </a:gsLst>
            <a:lin ang="5400012" scaled="0"/>
          </a:gradFill>
          <a:ln>
            <a:noFill/>
          </a:ln>
          <a:effectLst>
            <a:outerShdw blurRad="114300" rotWithShape="0" algn="bl" dir="4800000" dist="28575">
              <a:srgbClr val="000000">
                <a:alpha val="1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0" name="Google Shape;1320;p97"/>
          <p:cNvSpPr txBox="1"/>
          <p:nvPr>
            <p:ph type="title"/>
          </p:nvPr>
        </p:nvSpPr>
        <p:spPr>
          <a:xfrm>
            <a:off x="1772400" y="493375"/>
            <a:ext cx="5599200" cy="85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321" name="Google Shape;1321;p97"/>
          <p:cNvSpPr txBox="1"/>
          <p:nvPr>
            <p:ph idx="1" type="body"/>
          </p:nvPr>
        </p:nvSpPr>
        <p:spPr>
          <a:xfrm>
            <a:off x="551199" y="3028750"/>
            <a:ext cx="1877100" cy="123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algn="ctr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algn="ctr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322" name="Google Shape;1322;p97"/>
          <p:cNvSpPr txBox="1"/>
          <p:nvPr>
            <p:ph idx="2" type="body"/>
          </p:nvPr>
        </p:nvSpPr>
        <p:spPr>
          <a:xfrm>
            <a:off x="2504025" y="3028750"/>
            <a:ext cx="1944300" cy="123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323" name="Google Shape;1323;p97"/>
          <p:cNvSpPr txBox="1"/>
          <p:nvPr>
            <p:ph idx="3" type="body"/>
          </p:nvPr>
        </p:nvSpPr>
        <p:spPr>
          <a:xfrm>
            <a:off x="4518213" y="3028750"/>
            <a:ext cx="1877100" cy="123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324" name="Google Shape;1324;p97"/>
          <p:cNvSpPr txBox="1"/>
          <p:nvPr>
            <p:ph idx="4" type="body"/>
          </p:nvPr>
        </p:nvSpPr>
        <p:spPr>
          <a:xfrm>
            <a:off x="6465214" y="3028750"/>
            <a:ext cx="1944300" cy="1239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algn="ctr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and body">
  <p:cSld name="CUSTOM_20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98"/>
          <p:cNvSpPr txBox="1"/>
          <p:nvPr>
            <p:ph type="title"/>
          </p:nvPr>
        </p:nvSpPr>
        <p:spPr>
          <a:xfrm>
            <a:off x="766025" y="351650"/>
            <a:ext cx="58149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327" name="Google Shape;1327;p98"/>
          <p:cNvSpPr txBox="1"/>
          <p:nvPr>
            <p:ph idx="1" type="body"/>
          </p:nvPr>
        </p:nvSpPr>
        <p:spPr>
          <a:xfrm>
            <a:off x="766025" y="983875"/>
            <a:ext cx="5814900" cy="323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grpSp>
        <p:nvGrpSpPr>
          <p:cNvPr id="1328" name="Google Shape;1328;p98"/>
          <p:cNvGrpSpPr/>
          <p:nvPr/>
        </p:nvGrpSpPr>
        <p:grpSpPr>
          <a:xfrm rot="8100000">
            <a:off x="5236391" y="1020469"/>
            <a:ext cx="4761678" cy="4769769"/>
            <a:chOff x="5170488" y="360363"/>
            <a:chExt cx="9342438" cy="9358313"/>
          </a:xfrm>
        </p:grpSpPr>
        <p:sp>
          <p:nvSpPr>
            <p:cNvPr id="1329" name="Google Shape;1329;p98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98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rgbClr val="FFBD9C"/>
                </a:gs>
                <a:gs pos="39000">
                  <a:srgbClr val="FFE2D4"/>
                </a:gs>
                <a:gs pos="100000">
                  <a:srgbClr val="FAFFCC">
                    <a:alpha val="0"/>
                  </a:srgbClr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54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8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9"/>
          <p:cNvGrpSpPr/>
          <p:nvPr/>
        </p:nvGrpSpPr>
        <p:grpSpPr>
          <a:xfrm>
            <a:off x="2241537" y="237313"/>
            <a:ext cx="4660942" cy="4668862"/>
            <a:chOff x="5170488" y="360363"/>
            <a:chExt cx="9342438" cy="9358313"/>
          </a:xfrm>
        </p:grpSpPr>
        <p:sp>
          <p:nvSpPr>
            <p:cNvPr id="1333" name="Google Shape;1333;p99"/>
            <p:cNvSpPr/>
            <p:nvPr/>
          </p:nvSpPr>
          <p:spPr>
            <a:xfrm>
              <a:off x="6486526" y="1677988"/>
              <a:ext cx="6710400" cy="6723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99"/>
            <p:cNvSpPr/>
            <p:nvPr/>
          </p:nvSpPr>
          <p:spPr>
            <a:xfrm>
              <a:off x="5170488" y="360363"/>
              <a:ext cx="9342438" cy="9358313"/>
            </a:xfrm>
            <a:custGeom>
              <a:rect b="b" l="l" r="r" t="t"/>
              <a:pathLst>
                <a:path extrusionOk="0" h="1271" w="1271">
                  <a:moveTo>
                    <a:pt x="635" y="0"/>
                  </a:moveTo>
                  <a:cubicBezTo>
                    <a:pt x="285" y="0"/>
                    <a:pt x="0" y="285"/>
                    <a:pt x="0" y="635"/>
                  </a:cubicBezTo>
                  <a:cubicBezTo>
                    <a:pt x="0" y="986"/>
                    <a:pt x="285" y="1271"/>
                    <a:pt x="635" y="1271"/>
                  </a:cubicBezTo>
                  <a:cubicBezTo>
                    <a:pt x="986" y="1271"/>
                    <a:pt x="1271" y="986"/>
                    <a:pt x="1271" y="635"/>
                  </a:cubicBezTo>
                  <a:cubicBezTo>
                    <a:pt x="1271" y="285"/>
                    <a:pt x="986" y="0"/>
                    <a:pt x="635" y="0"/>
                  </a:cubicBezTo>
                  <a:close/>
                  <a:moveTo>
                    <a:pt x="635" y="1092"/>
                  </a:moveTo>
                  <a:cubicBezTo>
                    <a:pt x="383" y="1092"/>
                    <a:pt x="179" y="887"/>
                    <a:pt x="179" y="635"/>
                  </a:cubicBezTo>
                  <a:cubicBezTo>
                    <a:pt x="179" y="384"/>
                    <a:pt x="383" y="179"/>
                    <a:pt x="635" y="179"/>
                  </a:cubicBezTo>
                  <a:cubicBezTo>
                    <a:pt x="887" y="179"/>
                    <a:pt x="1092" y="384"/>
                    <a:pt x="1092" y="635"/>
                  </a:cubicBezTo>
                  <a:cubicBezTo>
                    <a:pt x="1092" y="887"/>
                    <a:pt x="887" y="1092"/>
                    <a:pt x="635" y="1092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lt2"/>
                </a:gs>
              </a:gsLst>
              <a:lin ang="5400012" scaled="0"/>
            </a:gradFill>
            <a:ln>
              <a:noFill/>
            </a:ln>
            <a:effectLst>
              <a:outerShdw blurRad="63500" rotWithShape="0" algn="br" dir="13500000" dist="38100">
                <a:srgbClr val="7F7F7F">
                  <a:alpha val="2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5" name="Google Shape;1335;p99"/>
          <p:cNvSpPr txBox="1"/>
          <p:nvPr>
            <p:ph type="title"/>
          </p:nvPr>
        </p:nvSpPr>
        <p:spPr>
          <a:xfrm>
            <a:off x="2983425" y="884950"/>
            <a:ext cx="3179700" cy="335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ograms">
  <p:cSld name="CUSTOM_10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100"/>
          <p:cNvSpPr txBox="1"/>
          <p:nvPr>
            <p:ph idx="1" type="body"/>
          </p:nvPr>
        </p:nvSpPr>
        <p:spPr>
          <a:xfrm>
            <a:off x="3216750" y="1593500"/>
            <a:ext cx="2106600" cy="8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338" name="Google Shape;1338;p100"/>
          <p:cNvSpPr txBox="1"/>
          <p:nvPr>
            <p:ph idx="2" type="body"/>
          </p:nvPr>
        </p:nvSpPr>
        <p:spPr>
          <a:xfrm>
            <a:off x="766025" y="1593500"/>
            <a:ext cx="1935600" cy="8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339" name="Google Shape;1339;p100"/>
          <p:cNvSpPr txBox="1"/>
          <p:nvPr>
            <p:ph idx="3" type="body"/>
          </p:nvPr>
        </p:nvSpPr>
        <p:spPr>
          <a:xfrm>
            <a:off x="5791650" y="1593500"/>
            <a:ext cx="2065500" cy="8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340" name="Google Shape;1340;p100"/>
          <p:cNvSpPr txBox="1"/>
          <p:nvPr>
            <p:ph idx="4" type="subTitle"/>
          </p:nvPr>
        </p:nvSpPr>
        <p:spPr>
          <a:xfrm>
            <a:off x="3216750" y="1026050"/>
            <a:ext cx="2065500" cy="51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grpSp>
        <p:nvGrpSpPr>
          <p:cNvPr id="1341" name="Google Shape;1341;p100"/>
          <p:cNvGrpSpPr/>
          <p:nvPr/>
        </p:nvGrpSpPr>
        <p:grpSpPr>
          <a:xfrm>
            <a:off x="766025" y="741075"/>
            <a:ext cx="137700" cy="220550"/>
            <a:chOff x="1982700" y="3348900"/>
            <a:chExt cx="137700" cy="220550"/>
          </a:xfrm>
        </p:grpSpPr>
        <p:sp>
          <p:nvSpPr>
            <p:cNvPr id="1342" name="Google Shape;1342;p100"/>
            <p:cNvSpPr/>
            <p:nvPr/>
          </p:nvSpPr>
          <p:spPr>
            <a:xfrm>
              <a:off x="1982700" y="3348900"/>
              <a:ext cx="137700" cy="220550"/>
            </a:xfrm>
            <a:custGeom>
              <a:rect b="b" l="l" r="r" t="t"/>
              <a:pathLst>
                <a:path extrusionOk="0" h="8822" w="5508">
                  <a:moveTo>
                    <a:pt x="4764" y="366"/>
                  </a:moveTo>
                  <a:cubicBezTo>
                    <a:pt x="4965" y="366"/>
                    <a:pt x="5129" y="530"/>
                    <a:pt x="5142" y="732"/>
                  </a:cubicBezTo>
                  <a:lnTo>
                    <a:pt x="366" y="732"/>
                  </a:lnTo>
                  <a:cubicBezTo>
                    <a:pt x="366" y="530"/>
                    <a:pt x="530" y="366"/>
                    <a:pt x="744" y="366"/>
                  </a:cubicBezTo>
                  <a:close/>
                  <a:moveTo>
                    <a:pt x="5142" y="1097"/>
                  </a:moveTo>
                  <a:lnTo>
                    <a:pt x="5142" y="7713"/>
                  </a:lnTo>
                  <a:lnTo>
                    <a:pt x="366" y="7713"/>
                  </a:lnTo>
                  <a:lnTo>
                    <a:pt x="366" y="1097"/>
                  </a:lnTo>
                  <a:close/>
                  <a:moveTo>
                    <a:pt x="5142" y="8078"/>
                  </a:moveTo>
                  <a:cubicBezTo>
                    <a:pt x="5129" y="8280"/>
                    <a:pt x="4965" y="8443"/>
                    <a:pt x="4764" y="8443"/>
                  </a:cubicBezTo>
                  <a:lnTo>
                    <a:pt x="744" y="8443"/>
                  </a:lnTo>
                  <a:cubicBezTo>
                    <a:pt x="530" y="8443"/>
                    <a:pt x="366" y="8280"/>
                    <a:pt x="366" y="8078"/>
                  </a:cubicBezTo>
                  <a:close/>
                  <a:moveTo>
                    <a:pt x="744" y="1"/>
                  </a:moveTo>
                  <a:cubicBezTo>
                    <a:pt x="328" y="1"/>
                    <a:pt x="1" y="328"/>
                    <a:pt x="1" y="744"/>
                  </a:cubicBezTo>
                  <a:lnTo>
                    <a:pt x="1" y="8065"/>
                  </a:lnTo>
                  <a:cubicBezTo>
                    <a:pt x="1" y="8481"/>
                    <a:pt x="328" y="8821"/>
                    <a:pt x="744" y="8821"/>
                  </a:cubicBezTo>
                  <a:lnTo>
                    <a:pt x="4764" y="8821"/>
                  </a:lnTo>
                  <a:cubicBezTo>
                    <a:pt x="5167" y="8821"/>
                    <a:pt x="5507" y="8481"/>
                    <a:pt x="5507" y="8065"/>
                  </a:cubicBezTo>
                  <a:lnTo>
                    <a:pt x="5507" y="744"/>
                  </a:lnTo>
                  <a:cubicBezTo>
                    <a:pt x="5507" y="328"/>
                    <a:pt x="5167" y="1"/>
                    <a:pt x="4764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100"/>
            <p:cNvSpPr/>
            <p:nvPr/>
          </p:nvSpPr>
          <p:spPr>
            <a:xfrm>
              <a:off x="2014825" y="3477425"/>
              <a:ext cx="73425" cy="9175"/>
            </a:xfrm>
            <a:custGeom>
              <a:rect b="b" l="l" r="r" t="t"/>
              <a:pathLst>
                <a:path extrusionOk="0" h="367" w="2937">
                  <a:moveTo>
                    <a:pt x="177" y="1"/>
                  </a:moveTo>
                  <a:cubicBezTo>
                    <a:pt x="77" y="1"/>
                    <a:pt x="1" y="77"/>
                    <a:pt x="1" y="177"/>
                  </a:cubicBezTo>
                  <a:cubicBezTo>
                    <a:pt x="1" y="278"/>
                    <a:pt x="77" y="366"/>
                    <a:pt x="177" y="366"/>
                  </a:cubicBezTo>
                  <a:lnTo>
                    <a:pt x="2748" y="366"/>
                  </a:lnTo>
                  <a:cubicBezTo>
                    <a:pt x="2849" y="366"/>
                    <a:pt x="2937" y="278"/>
                    <a:pt x="2937" y="177"/>
                  </a:cubicBezTo>
                  <a:cubicBezTo>
                    <a:pt x="2937" y="77"/>
                    <a:pt x="2849" y="1"/>
                    <a:pt x="2748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100"/>
            <p:cNvSpPr/>
            <p:nvPr/>
          </p:nvSpPr>
          <p:spPr>
            <a:xfrm>
              <a:off x="2014825" y="3495700"/>
              <a:ext cx="73425" cy="9175"/>
            </a:xfrm>
            <a:custGeom>
              <a:rect b="b" l="l" r="r" t="t"/>
              <a:pathLst>
                <a:path extrusionOk="0" h="367" w="2937">
                  <a:moveTo>
                    <a:pt x="177" y="1"/>
                  </a:moveTo>
                  <a:cubicBezTo>
                    <a:pt x="77" y="1"/>
                    <a:pt x="1" y="89"/>
                    <a:pt x="1" y="190"/>
                  </a:cubicBezTo>
                  <a:cubicBezTo>
                    <a:pt x="1" y="291"/>
                    <a:pt x="77" y="366"/>
                    <a:pt x="177" y="366"/>
                  </a:cubicBezTo>
                  <a:lnTo>
                    <a:pt x="2748" y="366"/>
                  </a:lnTo>
                  <a:cubicBezTo>
                    <a:pt x="2849" y="366"/>
                    <a:pt x="2937" y="291"/>
                    <a:pt x="2937" y="190"/>
                  </a:cubicBezTo>
                  <a:cubicBezTo>
                    <a:pt x="2937" y="89"/>
                    <a:pt x="2849" y="1"/>
                    <a:pt x="2748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100"/>
            <p:cNvSpPr/>
            <p:nvPr/>
          </p:nvSpPr>
          <p:spPr>
            <a:xfrm>
              <a:off x="2037825" y="3514300"/>
              <a:ext cx="27450" cy="9150"/>
            </a:xfrm>
            <a:custGeom>
              <a:rect b="b" l="l" r="r" t="t"/>
              <a:pathLst>
                <a:path extrusionOk="0" h="366" w="1098">
                  <a:moveTo>
                    <a:pt x="177" y="0"/>
                  </a:moveTo>
                  <a:cubicBezTo>
                    <a:pt x="76" y="0"/>
                    <a:pt x="1" y="76"/>
                    <a:pt x="1" y="177"/>
                  </a:cubicBezTo>
                  <a:cubicBezTo>
                    <a:pt x="1" y="277"/>
                    <a:pt x="76" y="366"/>
                    <a:pt x="177" y="366"/>
                  </a:cubicBezTo>
                  <a:lnTo>
                    <a:pt x="908" y="366"/>
                  </a:lnTo>
                  <a:cubicBezTo>
                    <a:pt x="1009" y="366"/>
                    <a:pt x="1097" y="277"/>
                    <a:pt x="1097" y="177"/>
                  </a:cubicBezTo>
                  <a:cubicBezTo>
                    <a:pt x="1097" y="76"/>
                    <a:pt x="1009" y="0"/>
                    <a:pt x="908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6" name="Google Shape;1346;p100"/>
          <p:cNvGrpSpPr/>
          <p:nvPr/>
        </p:nvGrpSpPr>
        <p:grpSpPr>
          <a:xfrm>
            <a:off x="5791650" y="740700"/>
            <a:ext cx="236300" cy="236300"/>
            <a:chOff x="5554100" y="3341025"/>
            <a:chExt cx="236300" cy="236300"/>
          </a:xfrm>
        </p:grpSpPr>
        <p:sp>
          <p:nvSpPr>
            <p:cNvPr id="1347" name="Google Shape;1347;p100"/>
            <p:cNvSpPr/>
            <p:nvPr/>
          </p:nvSpPr>
          <p:spPr>
            <a:xfrm>
              <a:off x="5633500" y="3434900"/>
              <a:ext cx="77500" cy="9475"/>
            </a:xfrm>
            <a:custGeom>
              <a:rect b="b" l="l" r="r" t="t"/>
              <a:pathLst>
                <a:path extrusionOk="0" h="379" w="3100">
                  <a:moveTo>
                    <a:pt x="189" y="1"/>
                  </a:moveTo>
                  <a:cubicBezTo>
                    <a:pt x="88" y="1"/>
                    <a:pt x="0" y="76"/>
                    <a:pt x="0" y="190"/>
                  </a:cubicBezTo>
                  <a:cubicBezTo>
                    <a:pt x="0" y="291"/>
                    <a:pt x="88" y="379"/>
                    <a:pt x="189" y="379"/>
                  </a:cubicBezTo>
                  <a:lnTo>
                    <a:pt x="2911" y="379"/>
                  </a:lnTo>
                  <a:cubicBezTo>
                    <a:pt x="3012" y="379"/>
                    <a:pt x="3100" y="291"/>
                    <a:pt x="3100" y="190"/>
                  </a:cubicBezTo>
                  <a:cubicBezTo>
                    <a:pt x="3100" y="76"/>
                    <a:pt x="3012" y="1"/>
                    <a:pt x="291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100"/>
            <p:cNvSpPr/>
            <p:nvPr/>
          </p:nvSpPr>
          <p:spPr>
            <a:xfrm>
              <a:off x="5633500" y="3454125"/>
              <a:ext cx="77500" cy="9800"/>
            </a:xfrm>
            <a:custGeom>
              <a:rect b="b" l="l" r="r" t="t"/>
              <a:pathLst>
                <a:path extrusionOk="0" h="392" w="3100">
                  <a:moveTo>
                    <a:pt x="189" y="0"/>
                  </a:moveTo>
                  <a:cubicBezTo>
                    <a:pt x="88" y="0"/>
                    <a:pt x="0" y="89"/>
                    <a:pt x="0" y="202"/>
                  </a:cubicBezTo>
                  <a:cubicBezTo>
                    <a:pt x="0" y="303"/>
                    <a:pt x="88" y="391"/>
                    <a:pt x="189" y="391"/>
                  </a:cubicBezTo>
                  <a:lnTo>
                    <a:pt x="2911" y="391"/>
                  </a:lnTo>
                  <a:cubicBezTo>
                    <a:pt x="3012" y="391"/>
                    <a:pt x="3100" y="303"/>
                    <a:pt x="3100" y="202"/>
                  </a:cubicBezTo>
                  <a:cubicBezTo>
                    <a:pt x="3100" y="89"/>
                    <a:pt x="3012" y="0"/>
                    <a:pt x="291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100"/>
            <p:cNvSpPr/>
            <p:nvPr/>
          </p:nvSpPr>
          <p:spPr>
            <a:xfrm>
              <a:off x="5657750" y="3473650"/>
              <a:ext cx="29000" cy="9475"/>
            </a:xfrm>
            <a:custGeom>
              <a:rect b="b" l="l" r="r" t="t"/>
              <a:pathLst>
                <a:path extrusionOk="0" h="379" w="1160">
                  <a:moveTo>
                    <a:pt x="189" y="1"/>
                  </a:moveTo>
                  <a:cubicBezTo>
                    <a:pt x="89" y="1"/>
                    <a:pt x="0" y="89"/>
                    <a:pt x="0" y="190"/>
                  </a:cubicBezTo>
                  <a:cubicBezTo>
                    <a:pt x="0" y="303"/>
                    <a:pt x="89" y="379"/>
                    <a:pt x="189" y="379"/>
                  </a:cubicBezTo>
                  <a:lnTo>
                    <a:pt x="971" y="379"/>
                  </a:lnTo>
                  <a:cubicBezTo>
                    <a:pt x="1072" y="379"/>
                    <a:pt x="1160" y="303"/>
                    <a:pt x="1160" y="190"/>
                  </a:cubicBezTo>
                  <a:cubicBezTo>
                    <a:pt x="1160" y="89"/>
                    <a:pt x="1072" y="1"/>
                    <a:pt x="97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100"/>
            <p:cNvSpPr/>
            <p:nvPr/>
          </p:nvSpPr>
          <p:spPr>
            <a:xfrm>
              <a:off x="5554100" y="3341025"/>
              <a:ext cx="236300" cy="236300"/>
            </a:xfrm>
            <a:custGeom>
              <a:rect b="b" l="l" r="r" t="t"/>
              <a:pathLst>
                <a:path extrusionOk="0" h="9452" w="9452">
                  <a:moveTo>
                    <a:pt x="4726" y="379"/>
                  </a:moveTo>
                  <a:cubicBezTo>
                    <a:pt x="4928" y="379"/>
                    <a:pt x="5104" y="543"/>
                    <a:pt x="5104" y="744"/>
                  </a:cubicBezTo>
                  <a:cubicBezTo>
                    <a:pt x="5104" y="958"/>
                    <a:pt x="4928" y="1122"/>
                    <a:pt x="4726" y="1122"/>
                  </a:cubicBezTo>
                  <a:cubicBezTo>
                    <a:pt x="4524" y="1122"/>
                    <a:pt x="4348" y="958"/>
                    <a:pt x="4348" y="744"/>
                  </a:cubicBezTo>
                  <a:cubicBezTo>
                    <a:pt x="4348" y="543"/>
                    <a:pt x="4524" y="379"/>
                    <a:pt x="4726" y="379"/>
                  </a:cubicBezTo>
                  <a:close/>
                  <a:moveTo>
                    <a:pt x="1916" y="1538"/>
                  </a:moveTo>
                  <a:cubicBezTo>
                    <a:pt x="2017" y="1538"/>
                    <a:pt x="2118" y="1576"/>
                    <a:pt x="2181" y="1651"/>
                  </a:cubicBezTo>
                  <a:cubicBezTo>
                    <a:pt x="2332" y="1790"/>
                    <a:pt x="2332" y="2030"/>
                    <a:pt x="2181" y="2181"/>
                  </a:cubicBezTo>
                  <a:cubicBezTo>
                    <a:pt x="2111" y="2250"/>
                    <a:pt x="2017" y="2285"/>
                    <a:pt x="1921" y="2285"/>
                  </a:cubicBezTo>
                  <a:cubicBezTo>
                    <a:pt x="1825" y="2285"/>
                    <a:pt x="1727" y="2250"/>
                    <a:pt x="1651" y="2181"/>
                  </a:cubicBezTo>
                  <a:cubicBezTo>
                    <a:pt x="1588" y="2105"/>
                    <a:pt x="1551" y="2017"/>
                    <a:pt x="1551" y="1916"/>
                  </a:cubicBezTo>
                  <a:cubicBezTo>
                    <a:pt x="1551" y="1815"/>
                    <a:pt x="1588" y="1714"/>
                    <a:pt x="1651" y="1651"/>
                  </a:cubicBezTo>
                  <a:cubicBezTo>
                    <a:pt x="1727" y="1576"/>
                    <a:pt x="1815" y="1538"/>
                    <a:pt x="1916" y="1538"/>
                  </a:cubicBezTo>
                  <a:close/>
                  <a:moveTo>
                    <a:pt x="7536" y="1538"/>
                  </a:moveTo>
                  <a:cubicBezTo>
                    <a:pt x="7637" y="1538"/>
                    <a:pt x="7725" y="1576"/>
                    <a:pt x="7801" y="1651"/>
                  </a:cubicBezTo>
                  <a:cubicBezTo>
                    <a:pt x="7939" y="1790"/>
                    <a:pt x="7939" y="2030"/>
                    <a:pt x="7801" y="2181"/>
                  </a:cubicBezTo>
                  <a:cubicBezTo>
                    <a:pt x="7725" y="2250"/>
                    <a:pt x="7627" y="2285"/>
                    <a:pt x="7531" y="2285"/>
                  </a:cubicBezTo>
                  <a:cubicBezTo>
                    <a:pt x="7435" y="2285"/>
                    <a:pt x="7341" y="2250"/>
                    <a:pt x="7271" y="2181"/>
                  </a:cubicBezTo>
                  <a:cubicBezTo>
                    <a:pt x="7196" y="2105"/>
                    <a:pt x="7158" y="2017"/>
                    <a:pt x="7158" y="1916"/>
                  </a:cubicBezTo>
                  <a:cubicBezTo>
                    <a:pt x="7158" y="1815"/>
                    <a:pt x="7196" y="1714"/>
                    <a:pt x="7271" y="1651"/>
                  </a:cubicBezTo>
                  <a:cubicBezTo>
                    <a:pt x="7334" y="1576"/>
                    <a:pt x="7435" y="1538"/>
                    <a:pt x="7536" y="1538"/>
                  </a:cubicBezTo>
                  <a:close/>
                  <a:moveTo>
                    <a:pt x="757" y="4348"/>
                  </a:moveTo>
                  <a:cubicBezTo>
                    <a:pt x="958" y="4348"/>
                    <a:pt x="1135" y="4512"/>
                    <a:pt x="1135" y="4726"/>
                  </a:cubicBezTo>
                  <a:cubicBezTo>
                    <a:pt x="1135" y="4928"/>
                    <a:pt x="958" y="5092"/>
                    <a:pt x="757" y="5092"/>
                  </a:cubicBezTo>
                  <a:cubicBezTo>
                    <a:pt x="555" y="5092"/>
                    <a:pt x="379" y="4928"/>
                    <a:pt x="379" y="4726"/>
                  </a:cubicBezTo>
                  <a:cubicBezTo>
                    <a:pt x="379" y="4512"/>
                    <a:pt x="555" y="4348"/>
                    <a:pt x="757" y="4348"/>
                  </a:cubicBezTo>
                  <a:close/>
                  <a:moveTo>
                    <a:pt x="8695" y="4348"/>
                  </a:moveTo>
                  <a:cubicBezTo>
                    <a:pt x="8910" y="4348"/>
                    <a:pt x="9073" y="4512"/>
                    <a:pt x="9073" y="4726"/>
                  </a:cubicBezTo>
                  <a:cubicBezTo>
                    <a:pt x="9073" y="4928"/>
                    <a:pt x="8910" y="5092"/>
                    <a:pt x="8695" y="5092"/>
                  </a:cubicBezTo>
                  <a:cubicBezTo>
                    <a:pt x="8494" y="5092"/>
                    <a:pt x="8317" y="4928"/>
                    <a:pt x="8317" y="4726"/>
                  </a:cubicBezTo>
                  <a:cubicBezTo>
                    <a:pt x="8317" y="4512"/>
                    <a:pt x="8494" y="4348"/>
                    <a:pt x="8695" y="4348"/>
                  </a:cubicBezTo>
                  <a:close/>
                  <a:moveTo>
                    <a:pt x="4726" y="2382"/>
                  </a:moveTo>
                  <a:cubicBezTo>
                    <a:pt x="6024" y="2382"/>
                    <a:pt x="7070" y="3428"/>
                    <a:pt x="7070" y="4726"/>
                  </a:cubicBezTo>
                  <a:cubicBezTo>
                    <a:pt x="7070" y="6011"/>
                    <a:pt x="6024" y="7057"/>
                    <a:pt x="4726" y="7057"/>
                  </a:cubicBezTo>
                  <a:cubicBezTo>
                    <a:pt x="3441" y="7057"/>
                    <a:pt x="2382" y="6011"/>
                    <a:pt x="2382" y="4726"/>
                  </a:cubicBezTo>
                  <a:cubicBezTo>
                    <a:pt x="2382" y="3428"/>
                    <a:pt x="3441" y="2382"/>
                    <a:pt x="4726" y="2382"/>
                  </a:cubicBezTo>
                  <a:close/>
                  <a:moveTo>
                    <a:pt x="1921" y="7155"/>
                  </a:moveTo>
                  <a:cubicBezTo>
                    <a:pt x="2017" y="7155"/>
                    <a:pt x="2111" y="7190"/>
                    <a:pt x="2181" y="7259"/>
                  </a:cubicBezTo>
                  <a:cubicBezTo>
                    <a:pt x="2256" y="7334"/>
                    <a:pt x="2294" y="7423"/>
                    <a:pt x="2294" y="7523"/>
                  </a:cubicBezTo>
                  <a:cubicBezTo>
                    <a:pt x="2294" y="7624"/>
                    <a:pt x="2256" y="7725"/>
                    <a:pt x="2181" y="7788"/>
                  </a:cubicBezTo>
                  <a:cubicBezTo>
                    <a:pt x="2111" y="7864"/>
                    <a:pt x="2017" y="7902"/>
                    <a:pt x="1921" y="7902"/>
                  </a:cubicBezTo>
                  <a:cubicBezTo>
                    <a:pt x="1825" y="7902"/>
                    <a:pt x="1727" y="7864"/>
                    <a:pt x="1651" y="7788"/>
                  </a:cubicBezTo>
                  <a:cubicBezTo>
                    <a:pt x="1513" y="7649"/>
                    <a:pt x="1513" y="7410"/>
                    <a:pt x="1651" y="7259"/>
                  </a:cubicBezTo>
                  <a:cubicBezTo>
                    <a:pt x="1727" y="7190"/>
                    <a:pt x="1825" y="7155"/>
                    <a:pt x="1921" y="7155"/>
                  </a:cubicBezTo>
                  <a:close/>
                  <a:moveTo>
                    <a:pt x="7531" y="7155"/>
                  </a:moveTo>
                  <a:cubicBezTo>
                    <a:pt x="7627" y="7155"/>
                    <a:pt x="7725" y="7190"/>
                    <a:pt x="7801" y="7259"/>
                  </a:cubicBezTo>
                  <a:cubicBezTo>
                    <a:pt x="7864" y="7334"/>
                    <a:pt x="7914" y="7423"/>
                    <a:pt x="7914" y="7523"/>
                  </a:cubicBezTo>
                  <a:cubicBezTo>
                    <a:pt x="7914" y="7624"/>
                    <a:pt x="7864" y="7725"/>
                    <a:pt x="7801" y="7788"/>
                  </a:cubicBezTo>
                  <a:cubicBezTo>
                    <a:pt x="7725" y="7864"/>
                    <a:pt x="7627" y="7902"/>
                    <a:pt x="7531" y="7902"/>
                  </a:cubicBezTo>
                  <a:cubicBezTo>
                    <a:pt x="7435" y="7902"/>
                    <a:pt x="7341" y="7864"/>
                    <a:pt x="7271" y="7788"/>
                  </a:cubicBezTo>
                  <a:cubicBezTo>
                    <a:pt x="7120" y="7649"/>
                    <a:pt x="7120" y="7410"/>
                    <a:pt x="7271" y="7259"/>
                  </a:cubicBezTo>
                  <a:cubicBezTo>
                    <a:pt x="7341" y="7190"/>
                    <a:pt x="7435" y="7155"/>
                    <a:pt x="7531" y="7155"/>
                  </a:cubicBezTo>
                  <a:close/>
                  <a:moveTo>
                    <a:pt x="4726" y="8317"/>
                  </a:moveTo>
                  <a:cubicBezTo>
                    <a:pt x="4928" y="8317"/>
                    <a:pt x="5104" y="8481"/>
                    <a:pt x="5104" y="8695"/>
                  </a:cubicBezTo>
                  <a:cubicBezTo>
                    <a:pt x="5104" y="8897"/>
                    <a:pt x="4928" y="9061"/>
                    <a:pt x="4726" y="9061"/>
                  </a:cubicBezTo>
                  <a:cubicBezTo>
                    <a:pt x="4524" y="9061"/>
                    <a:pt x="4348" y="8897"/>
                    <a:pt x="4348" y="8695"/>
                  </a:cubicBezTo>
                  <a:cubicBezTo>
                    <a:pt x="4348" y="8481"/>
                    <a:pt x="4524" y="8317"/>
                    <a:pt x="4726" y="8317"/>
                  </a:cubicBezTo>
                  <a:close/>
                  <a:moveTo>
                    <a:pt x="4726" y="1"/>
                  </a:moveTo>
                  <a:cubicBezTo>
                    <a:pt x="4310" y="1"/>
                    <a:pt x="3970" y="328"/>
                    <a:pt x="3970" y="744"/>
                  </a:cubicBezTo>
                  <a:cubicBezTo>
                    <a:pt x="3970" y="1097"/>
                    <a:pt x="4209" y="1399"/>
                    <a:pt x="4537" y="1475"/>
                  </a:cubicBezTo>
                  <a:lnTo>
                    <a:pt x="4537" y="2004"/>
                  </a:lnTo>
                  <a:cubicBezTo>
                    <a:pt x="3932" y="2042"/>
                    <a:pt x="3378" y="2294"/>
                    <a:pt x="2937" y="2672"/>
                  </a:cubicBezTo>
                  <a:lnTo>
                    <a:pt x="2571" y="2294"/>
                  </a:lnTo>
                  <a:cubicBezTo>
                    <a:pt x="2735" y="2004"/>
                    <a:pt x="2697" y="1626"/>
                    <a:pt x="2458" y="1374"/>
                  </a:cubicBezTo>
                  <a:cubicBezTo>
                    <a:pt x="2307" y="1229"/>
                    <a:pt x="2111" y="1157"/>
                    <a:pt x="1918" y="1157"/>
                  </a:cubicBezTo>
                  <a:cubicBezTo>
                    <a:pt x="1724" y="1157"/>
                    <a:pt x="1532" y="1229"/>
                    <a:pt x="1387" y="1374"/>
                  </a:cubicBezTo>
                  <a:cubicBezTo>
                    <a:pt x="1097" y="1677"/>
                    <a:pt x="1097" y="2156"/>
                    <a:pt x="1387" y="2445"/>
                  </a:cubicBezTo>
                  <a:cubicBezTo>
                    <a:pt x="1525" y="2584"/>
                    <a:pt x="1714" y="2672"/>
                    <a:pt x="1916" y="2672"/>
                  </a:cubicBezTo>
                  <a:cubicBezTo>
                    <a:pt x="2055" y="2672"/>
                    <a:pt x="2181" y="2634"/>
                    <a:pt x="2307" y="2559"/>
                  </a:cubicBezTo>
                  <a:lnTo>
                    <a:pt x="2672" y="2937"/>
                  </a:lnTo>
                  <a:cubicBezTo>
                    <a:pt x="2294" y="3365"/>
                    <a:pt x="2055" y="3920"/>
                    <a:pt x="2017" y="4524"/>
                  </a:cubicBezTo>
                  <a:lnTo>
                    <a:pt x="1488" y="4524"/>
                  </a:lnTo>
                  <a:cubicBezTo>
                    <a:pt x="1399" y="4209"/>
                    <a:pt x="1110" y="3970"/>
                    <a:pt x="757" y="3970"/>
                  </a:cubicBezTo>
                  <a:cubicBezTo>
                    <a:pt x="341" y="3970"/>
                    <a:pt x="1" y="4298"/>
                    <a:pt x="1" y="4713"/>
                  </a:cubicBezTo>
                  <a:cubicBezTo>
                    <a:pt x="1" y="5142"/>
                    <a:pt x="341" y="5470"/>
                    <a:pt x="757" y="5470"/>
                  </a:cubicBezTo>
                  <a:cubicBezTo>
                    <a:pt x="1110" y="5470"/>
                    <a:pt x="1399" y="5230"/>
                    <a:pt x="1488" y="4915"/>
                  </a:cubicBezTo>
                  <a:lnTo>
                    <a:pt x="2017" y="4915"/>
                  </a:lnTo>
                  <a:cubicBezTo>
                    <a:pt x="2055" y="5520"/>
                    <a:pt x="2294" y="6074"/>
                    <a:pt x="2672" y="6503"/>
                  </a:cubicBezTo>
                  <a:lnTo>
                    <a:pt x="2307" y="6881"/>
                  </a:lnTo>
                  <a:cubicBezTo>
                    <a:pt x="2187" y="6808"/>
                    <a:pt x="2053" y="6772"/>
                    <a:pt x="1919" y="6772"/>
                  </a:cubicBezTo>
                  <a:cubicBezTo>
                    <a:pt x="1727" y="6772"/>
                    <a:pt x="1535" y="6846"/>
                    <a:pt x="1387" y="6994"/>
                  </a:cubicBezTo>
                  <a:cubicBezTo>
                    <a:pt x="1097" y="7284"/>
                    <a:pt x="1097" y="7763"/>
                    <a:pt x="1387" y="8065"/>
                  </a:cubicBezTo>
                  <a:cubicBezTo>
                    <a:pt x="1525" y="8204"/>
                    <a:pt x="1714" y="8280"/>
                    <a:pt x="1916" y="8280"/>
                  </a:cubicBezTo>
                  <a:cubicBezTo>
                    <a:pt x="2118" y="8280"/>
                    <a:pt x="2307" y="8204"/>
                    <a:pt x="2458" y="8065"/>
                  </a:cubicBezTo>
                  <a:cubicBezTo>
                    <a:pt x="2697" y="7813"/>
                    <a:pt x="2735" y="7435"/>
                    <a:pt x="2571" y="7145"/>
                  </a:cubicBezTo>
                  <a:lnTo>
                    <a:pt x="2937" y="6780"/>
                  </a:lnTo>
                  <a:cubicBezTo>
                    <a:pt x="3378" y="7145"/>
                    <a:pt x="3932" y="7397"/>
                    <a:pt x="4537" y="7435"/>
                  </a:cubicBezTo>
                  <a:lnTo>
                    <a:pt x="4537" y="7965"/>
                  </a:lnTo>
                  <a:cubicBezTo>
                    <a:pt x="4209" y="8040"/>
                    <a:pt x="3970" y="8343"/>
                    <a:pt x="3970" y="8695"/>
                  </a:cubicBezTo>
                  <a:cubicBezTo>
                    <a:pt x="3970" y="9111"/>
                    <a:pt x="4310" y="9451"/>
                    <a:pt x="4726" y="9451"/>
                  </a:cubicBezTo>
                  <a:cubicBezTo>
                    <a:pt x="5142" y="9451"/>
                    <a:pt x="5482" y="9111"/>
                    <a:pt x="5482" y="8695"/>
                  </a:cubicBezTo>
                  <a:cubicBezTo>
                    <a:pt x="5482" y="8343"/>
                    <a:pt x="5243" y="8040"/>
                    <a:pt x="4915" y="7965"/>
                  </a:cubicBezTo>
                  <a:lnTo>
                    <a:pt x="4915" y="7435"/>
                  </a:lnTo>
                  <a:cubicBezTo>
                    <a:pt x="5520" y="7397"/>
                    <a:pt x="6074" y="7145"/>
                    <a:pt x="6515" y="6780"/>
                  </a:cubicBezTo>
                  <a:lnTo>
                    <a:pt x="6881" y="7145"/>
                  </a:lnTo>
                  <a:cubicBezTo>
                    <a:pt x="6717" y="7435"/>
                    <a:pt x="6755" y="7813"/>
                    <a:pt x="6994" y="8065"/>
                  </a:cubicBezTo>
                  <a:cubicBezTo>
                    <a:pt x="7145" y="8204"/>
                    <a:pt x="7334" y="8280"/>
                    <a:pt x="7536" y="8280"/>
                  </a:cubicBezTo>
                  <a:cubicBezTo>
                    <a:pt x="7738" y="8280"/>
                    <a:pt x="7927" y="8204"/>
                    <a:pt x="8065" y="8065"/>
                  </a:cubicBezTo>
                  <a:cubicBezTo>
                    <a:pt x="8368" y="7763"/>
                    <a:pt x="8368" y="7284"/>
                    <a:pt x="8065" y="6994"/>
                  </a:cubicBezTo>
                  <a:cubicBezTo>
                    <a:pt x="7924" y="6846"/>
                    <a:pt x="7731" y="6772"/>
                    <a:pt x="7540" y="6772"/>
                  </a:cubicBezTo>
                  <a:cubicBezTo>
                    <a:pt x="7406" y="6772"/>
                    <a:pt x="7272" y="6808"/>
                    <a:pt x="7158" y="6881"/>
                  </a:cubicBezTo>
                  <a:lnTo>
                    <a:pt x="6780" y="6503"/>
                  </a:lnTo>
                  <a:cubicBezTo>
                    <a:pt x="7158" y="6074"/>
                    <a:pt x="7397" y="5520"/>
                    <a:pt x="7448" y="4915"/>
                  </a:cubicBezTo>
                  <a:lnTo>
                    <a:pt x="7964" y="4915"/>
                  </a:lnTo>
                  <a:cubicBezTo>
                    <a:pt x="8053" y="5230"/>
                    <a:pt x="8343" y="5470"/>
                    <a:pt x="8695" y="5470"/>
                  </a:cubicBezTo>
                  <a:cubicBezTo>
                    <a:pt x="9111" y="5470"/>
                    <a:pt x="9451" y="5142"/>
                    <a:pt x="9451" y="4726"/>
                  </a:cubicBezTo>
                  <a:cubicBezTo>
                    <a:pt x="9451" y="4298"/>
                    <a:pt x="9111" y="3970"/>
                    <a:pt x="8695" y="3970"/>
                  </a:cubicBezTo>
                  <a:cubicBezTo>
                    <a:pt x="8343" y="3970"/>
                    <a:pt x="8053" y="4209"/>
                    <a:pt x="7964" y="4524"/>
                  </a:cubicBezTo>
                  <a:lnTo>
                    <a:pt x="7448" y="4524"/>
                  </a:lnTo>
                  <a:cubicBezTo>
                    <a:pt x="7397" y="3920"/>
                    <a:pt x="7158" y="3365"/>
                    <a:pt x="6780" y="2937"/>
                  </a:cubicBezTo>
                  <a:lnTo>
                    <a:pt x="7158" y="2559"/>
                  </a:lnTo>
                  <a:cubicBezTo>
                    <a:pt x="7271" y="2634"/>
                    <a:pt x="7397" y="2672"/>
                    <a:pt x="7536" y="2672"/>
                  </a:cubicBezTo>
                  <a:cubicBezTo>
                    <a:pt x="7738" y="2672"/>
                    <a:pt x="7927" y="2584"/>
                    <a:pt x="8065" y="2445"/>
                  </a:cubicBezTo>
                  <a:cubicBezTo>
                    <a:pt x="8368" y="2156"/>
                    <a:pt x="8368" y="1677"/>
                    <a:pt x="8065" y="1374"/>
                  </a:cubicBezTo>
                  <a:cubicBezTo>
                    <a:pt x="7920" y="1229"/>
                    <a:pt x="7728" y="1157"/>
                    <a:pt x="7536" y="1157"/>
                  </a:cubicBezTo>
                  <a:cubicBezTo>
                    <a:pt x="7344" y="1157"/>
                    <a:pt x="7152" y="1229"/>
                    <a:pt x="7007" y="1374"/>
                  </a:cubicBezTo>
                  <a:cubicBezTo>
                    <a:pt x="6755" y="1626"/>
                    <a:pt x="6717" y="2004"/>
                    <a:pt x="6881" y="2294"/>
                  </a:cubicBezTo>
                  <a:lnTo>
                    <a:pt x="6515" y="2672"/>
                  </a:lnTo>
                  <a:cubicBezTo>
                    <a:pt x="6074" y="2294"/>
                    <a:pt x="5520" y="2042"/>
                    <a:pt x="4915" y="2004"/>
                  </a:cubicBezTo>
                  <a:lnTo>
                    <a:pt x="4915" y="1475"/>
                  </a:lnTo>
                  <a:cubicBezTo>
                    <a:pt x="5243" y="1399"/>
                    <a:pt x="5482" y="1097"/>
                    <a:pt x="5482" y="744"/>
                  </a:cubicBezTo>
                  <a:cubicBezTo>
                    <a:pt x="5482" y="328"/>
                    <a:pt x="5142" y="1"/>
                    <a:pt x="4726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1" name="Google Shape;1351;p100"/>
          <p:cNvGrpSpPr/>
          <p:nvPr/>
        </p:nvGrpSpPr>
        <p:grpSpPr>
          <a:xfrm>
            <a:off x="766025" y="2822025"/>
            <a:ext cx="244175" cy="208900"/>
            <a:chOff x="1982700" y="5179800"/>
            <a:chExt cx="244175" cy="208900"/>
          </a:xfrm>
        </p:grpSpPr>
        <p:sp>
          <p:nvSpPr>
            <p:cNvPr id="1352" name="Google Shape;1352;p100"/>
            <p:cNvSpPr/>
            <p:nvPr/>
          </p:nvSpPr>
          <p:spPr>
            <a:xfrm>
              <a:off x="1982700" y="5179800"/>
              <a:ext cx="244175" cy="208900"/>
            </a:xfrm>
            <a:custGeom>
              <a:rect b="b" l="l" r="r" t="t"/>
              <a:pathLst>
                <a:path extrusionOk="0" h="8356" w="9767">
                  <a:moveTo>
                    <a:pt x="9350" y="404"/>
                  </a:moveTo>
                  <a:lnTo>
                    <a:pt x="9350" y="4487"/>
                  </a:lnTo>
                  <a:lnTo>
                    <a:pt x="7120" y="4487"/>
                  </a:lnTo>
                  <a:lnTo>
                    <a:pt x="7120" y="3668"/>
                  </a:lnTo>
                  <a:cubicBezTo>
                    <a:pt x="7120" y="3554"/>
                    <a:pt x="7019" y="3466"/>
                    <a:pt x="6906" y="3466"/>
                  </a:cubicBezTo>
                  <a:lnTo>
                    <a:pt x="3050" y="3466"/>
                  </a:lnTo>
                  <a:lnTo>
                    <a:pt x="3050" y="404"/>
                  </a:lnTo>
                  <a:close/>
                  <a:moveTo>
                    <a:pt x="6704" y="3869"/>
                  </a:moveTo>
                  <a:lnTo>
                    <a:pt x="6704" y="7939"/>
                  </a:lnTo>
                  <a:lnTo>
                    <a:pt x="404" y="7939"/>
                  </a:lnTo>
                  <a:lnTo>
                    <a:pt x="404" y="3869"/>
                  </a:lnTo>
                  <a:close/>
                  <a:moveTo>
                    <a:pt x="2848" y="1"/>
                  </a:moveTo>
                  <a:cubicBezTo>
                    <a:pt x="2735" y="1"/>
                    <a:pt x="2634" y="89"/>
                    <a:pt x="2634" y="202"/>
                  </a:cubicBezTo>
                  <a:lnTo>
                    <a:pt x="2634" y="3466"/>
                  </a:lnTo>
                  <a:lnTo>
                    <a:pt x="202" y="3466"/>
                  </a:lnTo>
                  <a:cubicBezTo>
                    <a:pt x="89" y="3466"/>
                    <a:pt x="1" y="3554"/>
                    <a:pt x="1" y="3668"/>
                  </a:cubicBezTo>
                  <a:lnTo>
                    <a:pt x="1" y="8141"/>
                  </a:lnTo>
                  <a:cubicBezTo>
                    <a:pt x="1" y="8254"/>
                    <a:pt x="89" y="8343"/>
                    <a:pt x="190" y="8355"/>
                  </a:cubicBezTo>
                  <a:lnTo>
                    <a:pt x="6906" y="8355"/>
                  </a:lnTo>
                  <a:cubicBezTo>
                    <a:pt x="7019" y="8355"/>
                    <a:pt x="7120" y="8254"/>
                    <a:pt x="7120" y="8141"/>
                  </a:cubicBezTo>
                  <a:lnTo>
                    <a:pt x="7120" y="4890"/>
                  </a:lnTo>
                  <a:lnTo>
                    <a:pt x="7435" y="4890"/>
                  </a:lnTo>
                  <a:lnTo>
                    <a:pt x="7460" y="4903"/>
                  </a:lnTo>
                  <a:lnTo>
                    <a:pt x="7460" y="4890"/>
                  </a:lnTo>
                  <a:lnTo>
                    <a:pt x="9552" y="4890"/>
                  </a:lnTo>
                  <a:cubicBezTo>
                    <a:pt x="9666" y="4890"/>
                    <a:pt x="9766" y="4802"/>
                    <a:pt x="9766" y="4688"/>
                  </a:cubicBezTo>
                  <a:lnTo>
                    <a:pt x="9766" y="202"/>
                  </a:lnTo>
                  <a:cubicBezTo>
                    <a:pt x="9766" y="89"/>
                    <a:pt x="9666" y="1"/>
                    <a:pt x="9552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100"/>
            <p:cNvSpPr/>
            <p:nvPr/>
          </p:nvSpPr>
          <p:spPr>
            <a:xfrm>
              <a:off x="2039100" y="5291950"/>
              <a:ext cx="86325" cy="10100"/>
            </a:xfrm>
            <a:custGeom>
              <a:rect b="b" l="l" r="r" t="t"/>
              <a:pathLst>
                <a:path extrusionOk="0" h="404" w="3453">
                  <a:moveTo>
                    <a:pt x="202" y="1"/>
                  </a:moveTo>
                  <a:cubicBezTo>
                    <a:pt x="88" y="1"/>
                    <a:pt x="0" y="89"/>
                    <a:pt x="0" y="202"/>
                  </a:cubicBezTo>
                  <a:cubicBezTo>
                    <a:pt x="0" y="316"/>
                    <a:pt x="88" y="404"/>
                    <a:pt x="202" y="404"/>
                  </a:cubicBezTo>
                  <a:lnTo>
                    <a:pt x="3251" y="404"/>
                  </a:lnTo>
                  <a:cubicBezTo>
                    <a:pt x="3365" y="404"/>
                    <a:pt x="3453" y="316"/>
                    <a:pt x="3453" y="202"/>
                  </a:cubicBezTo>
                  <a:cubicBezTo>
                    <a:pt x="3453" y="89"/>
                    <a:pt x="3365" y="1"/>
                    <a:pt x="325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100"/>
            <p:cNvSpPr/>
            <p:nvPr/>
          </p:nvSpPr>
          <p:spPr>
            <a:xfrm>
              <a:off x="2039100" y="5312125"/>
              <a:ext cx="86325" cy="10400"/>
            </a:xfrm>
            <a:custGeom>
              <a:rect b="b" l="l" r="r" t="t"/>
              <a:pathLst>
                <a:path extrusionOk="0" h="416" w="3453">
                  <a:moveTo>
                    <a:pt x="202" y="0"/>
                  </a:moveTo>
                  <a:cubicBezTo>
                    <a:pt x="88" y="0"/>
                    <a:pt x="0" y="88"/>
                    <a:pt x="0" y="202"/>
                  </a:cubicBezTo>
                  <a:cubicBezTo>
                    <a:pt x="0" y="315"/>
                    <a:pt x="88" y="416"/>
                    <a:pt x="202" y="416"/>
                  </a:cubicBezTo>
                  <a:lnTo>
                    <a:pt x="3251" y="416"/>
                  </a:lnTo>
                  <a:cubicBezTo>
                    <a:pt x="3365" y="416"/>
                    <a:pt x="3453" y="315"/>
                    <a:pt x="3453" y="202"/>
                  </a:cubicBezTo>
                  <a:cubicBezTo>
                    <a:pt x="3453" y="88"/>
                    <a:pt x="3365" y="0"/>
                    <a:pt x="325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100"/>
            <p:cNvSpPr/>
            <p:nvPr/>
          </p:nvSpPr>
          <p:spPr>
            <a:xfrm>
              <a:off x="2039100" y="5332600"/>
              <a:ext cx="86325" cy="10100"/>
            </a:xfrm>
            <a:custGeom>
              <a:rect b="b" l="l" r="r" t="t"/>
              <a:pathLst>
                <a:path extrusionOk="0" h="404" w="3453">
                  <a:moveTo>
                    <a:pt x="202" y="0"/>
                  </a:moveTo>
                  <a:cubicBezTo>
                    <a:pt x="88" y="0"/>
                    <a:pt x="0" y="88"/>
                    <a:pt x="0" y="202"/>
                  </a:cubicBezTo>
                  <a:cubicBezTo>
                    <a:pt x="0" y="315"/>
                    <a:pt x="88" y="403"/>
                    <a:pt x="202" y="403"/>
                  </a:cubicBezTo>
                  <a:lnTo>
                    <a:pt x="3251" y="403"/>
                  </a:lnTo>
                  <a:cubicBezTo>
                    <a:pt x="3365" y="403"/>
                    <a:pt x="3453" y="315"/>
                    <a:pt x="3453" y="202"/>
                  </a:cubicBezTo>
                  <a:cubicBezTo>
                    <a:pt x="3453" y="88"/>
                    <a:pt x="3365" y="0"/>
                    <a:pt x="325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100"/>
            <p:cNvSpPr/>
            <p:nvPr/>
          </p:nvSpPr>
          <p:spPr>
            <a:xfrm>
              <a:off x="2039100" y="5352750"/>
              <a:ext cx="86325" cy="10425"/>
            </a:xfrm>
            <a:custGeom>
              <a:rect b="b" l="l" r="r" t="t"/>
              <a:pathLst>
                <a:path extrusionOk="0" h="417" w="3453">
                  <a:moveTo>
                    <a:pt x="202" y="1"/>
                  </a:moveTo>
                  <a:cubicBezTo>
                    <a:pt x="88" y="1"/>
                    <a:pt x="0" y="101"/>
                    <a:pt x="0" y="215"/>
                  </a:cubicBezTo>
                  <a:cubicBezTo>
                    <a:pt x="0" y="328"/>
                    <a:pt x="88" y="417"/>
                    <a:pt x="202" y="417"/>
                  </a:cubicBezTo>
                  <a:lnTo>
                    <a:pt x="3251" y="417"/>
                  </a:lnTo>
                  <a:cubicBezTo>
                    <a:pt x="3365" y="417"/>
                    <a:pt x="3453" y="328"/>
                    <a:pt x="3453" y="215"/>
                  </a:cubicBezTo>
                  <a:cubicBezTo>
                    <a:pt x="3453" y="101"/>
                    <a:pt x="3365" y="1"/>
                    <a:pt x="325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100"/>
            <p:cNvSpPr/>
            <p:nvPr/>
          </p:nvSpPr>
          <p:spPr>
            <a:xfrm>
              <a:off x="2017675" y="5291950"/>
              <a:ext cx="10425" cy="10100"/>
            </a:xfrm>
            <a:custGeom>
              <a:rect b="b" l="l" r="r" t="t"/>
              <a:pathLst>
                <a:path extrusionOk="0" h="404" w="417">
                  <a:moveTo>
                    <a:pt x="202" y="1"/>
                  </a:moveTo>
                  <a:cubicBezTo>
                    <a:pt x="89" y="1"/>
                    <a:pt x="0" y="89"/>
                    <a:pt x="0" y="202"/>
                  </a:cubicBezTo>
                  <a:cubicBezTo>
                    <a:pt x="0" y="316"/>
                    <a:pt x="89" y="404"/>
                    <a:pt x="202" y="404"/>
                  </a:cubicBezTo>
                  <a:lnTo>
                    <a:pt x="215" y="404"/>
                  </a:lnTo>
                  <a:cubicBezTo>
                    <a:pt x="328" y="404"/>
                    <a:pt x="416" y="316"/>
                    <a:pt x="416" y="202"/>
                  </a:cubicBezTo>
                  <a:cubicBezTo>
                    <a:pt x="416" y="89"/>
                    <a:pt x="328" y="1"/>
                    <a:pt x="215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100"/>
            <p:cNvSpPr/>
            <p:nvPr/>
          </p:nvSpPr>
          <p:spPr>
            <a:xfrm>
              <a:off x="2017675" y="5312125"/>
              <a:ext cx="10425" cy="10400"/>
            </a:xfrm>
            <a:custGeom>
              <a:rect b="b" l="l" r="r" t="t"/>
              <a:pathLst>
                <a:path extrusionOk="0" h="416" w="417">
                  <a:moveTo>
                    <a:pt x="202" y="0"/>
                  </a:moveTo>
                  <a:cubicBezTo>
                    <a:pt x="89" y="0"/>
                    <a:pt x="0" y="88"/>
                    <a:pt x="0" y="202"/>
                  </a:cubicBezTo>
                  <a:cubicBezTo>
                    <a:pt x="0" y="315"/>
                    <a:pt x="89" y="416"/>
                    <a:pt x="202" y="416"/>
                  </a:cubicBezTo>
                  <a:lnTo>
                    <a:pt x="215" y="416"/>
                  </a:lnTo>
                  <a:cubicBezTo>
                    <a:pt x="328" y="416"/>
                    <a:pt x="416" y="315"/>
                    <a:pt x="416" y="202"/>
                  </a:cubicBezTo>
                  <a:cubicBezTo>
                    <a:pt x="416" y="88"/>
                    <a:pt x="328" y="0"/>
                    <a:pt x="215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100"/>
            <p:cNvSpPr/>
            <p:nvPr/>
          </p:nvSpPr>
          <p:spPr>
            <a:xfrm>
              <a:off x="2017675" y="5332600"/>
              <a:ext cx="10425" cy="10100"/>
            </a:xfrm>
            <a:custGeom>
              <a:rect b="b" l="l" r="r" t="t"/>
              <a:pathLst>
                <a:path extrusionOk="0" h="404" w="417">
                  <a:moveTo>
                    <a:pt x="202" y="0"/>
                  </a:moveTo>
                  <a:cubicBezTo>
                    <a:pt x="89" y="0"/>
                    <a:pt x="0" y="88"/>
                    <a:pt x="0" y="202"/>
                  </a:cubicBezTo>
                  <a:cubicBezTo>
                    <a:pt x="0" y="315"/>
                    <a:pt x="89" y="403"/>
                    <a:pt x="202" y="403"/>
                  </a:cubicBezTo>
                  <a:lnTo>
                    <a:pt x="215" y="403"/>
                  </a:lnTo>
                  <a:cubicBezTo>
                    <a:pt x="328" y="403"/>
                    <a:pt x="416" y="315"/>
                    <a:pt x="416" y="202"/>
                  </a:cubicBezTo>
                  <a:cubicBezTo>
                    <a:pt x="416" y="88"/>
                    <a:pt x="328" y="0"/>
                    <a:pt x="215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100"/>
            <p:cNvSpPr/>
            <p:nvPr/>
          </p:nvSpPr>
          <p:spPr>
            <a:xfrm>
              <a:off x="2017675" y="5352750"/>
              <a:ext cx="10425" cy="10425"/>
            </a:xfrm>
            <a:custGeom>
              <a:rect b="b" l="l" r="r" t="t"/>
              <a:pathLst>
                <a:path extrusionOk="0" h="417" w="417">
                  <a:moveTo>
                    <a:pt x="202" y="1"/>
                  </a:moveTo>
                  <a:cubicBezTo>
                    <a:pt x="89" y="1"/>
                    <a:pt x="0" y="101"/>
                    <a:pt x="0" y="215"/>
                  </a:cubicBezTo>
                  <a:cubicBezTo>
                    <a:pt x="0" y="328"/>
                    <a:pt x="89" y="417"/>
                    <a:pt x="202" y="417"/>
                  </a:cubicBezTo>
                  <a:lnTo>
                    <a:pt x="215" y="417"/>
                  </a:lnTo>
                  <a:cubicBezTo>
                    <a:pt x="328" y="417"/>
                    <a:pt x="416" y="328"/>
                    <a:pt x="416" y="215"/>
                  </a:cubicBezTo>
                  <a:cubicBezTo>
                    <a:pt x="416" y="101"/>
                    <a:pt x="328" y="1"/>
                    <a:pt x="215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100"/>
            <p:cNvSpPr/>
            <p:nvPr/>
          </p:nvSpPr>
          <p:spPr>
            <a:xfrm>
              <a:off x="2105250" y="5205325"/>
              <a:ext cx="86350" cy="10100"/>
            </a:xfrm>
            <a:custGeom>
              <a:rect b="b" l="l" r="r" t="t"/>
              <a:pathLst>
                <a:path extrusionOk="0" h="404" w="3454">
                  <a:moveTo>
                    <a:pt x="202" y="0"/>
                  </a:moveTo>
                  <a:cubicBezTo>
                    <a:pt x="89" y="0"/>
                    <a:pt x="0" y="89"/>
                    <a:pt x="0" y="202"/>
                  </a:cubicBezTo>
                  <a:cubicBezTo>
                    <a:pt x="0" y="316"/>
                    <a:pt x="89" y="404"/>
                    <a:pt x="202" y="404"/>
                  </a:cubicBezTo>
                  <a:lnTo>
                    <a:pt x="3251" y="404"/>
                  </a:lnTo>
                  <a:cubicBezTo>
                    <a:pt x="3365" y="404"/>
                    <a:pt x="3453" y="316"/>
                    <a:pt x="3453" y="202"/>
                  </a:cubicBezTo>
                  <a:cubicBezTo>
                    <a:pt x="3453" y="89"/>
                    <a:pt x="3365" y="0"/>
                    <a:pt x="325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100"/>
            <p:cNvSpPr/>
            <p:nvPr/>
          </p:nvSpPr>
          <p:spPr>
            <a:xfrm>
              <a:off x="2105250" y="5225475"/>
              <a:ext cx="86350" cy="10425"/>
            </a:xfrm>
            <a:custGeom>
              <a:rect b="b" l="l" r="r" t="t"/>
              <a:pathLst>
                <a:path extrusionOk="0" h="417" w="3454">
                  <a:moveTo>
                    <a:pt x="202" y="1"/>
                  </a:moveTo>
                  <a:cubicBezTo>
                    <a:pt x="89" y="1"/>
                    <a:pt x="0" y="102"/>
                    <a:pt x="0" y="215"/>
                  </a:cubicBezTo>
                  <a:cubicBezTo>
                    <a:pt x="0" y="329"/>
                    <a:pt x="89" y="417"/>
                    <a:pt x="202" y="417"/>
                  </a:cubicBezTo>
                  <a:lnTo>
                    <a:pt x="3251" y="417"/>
                  </a:lnTo>
                  <a:cubicBezTo>
                    <a:pt x="3365" y="417"/>
                    <a:pt x="3453" y="329"/>
                    <a:pt x="3453" y="215"/>
                  </a:cubicBezTo>
                  <a:cubicBezTo>
                    <a:pt x="3453" y="102"/>
                    <a:pt x="3365" y="1"/>
                    <a:pt x="325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100"/>
            <p:cNvSpPr/>
            <p:nvPr/>
          </p:nvSpPr>
          <p:spPr>
            <a:xfrm>
              <a:off x="2105250" y="5245950"/>
              <a:ext cx="86350" cy="10125"/>
            </a:xfrm>
            <a:custGeom>
              <a:rect b="b" l="l" r="r" t="t"/>
              <a:pathLst>
                <a:path extrusionOk="0" h="405" w="3454">
                  <a:moveTo>
                    <a:pt x="202" y="1"/>
                  </a:moveTo>
                  <a:cubicBezTo>
                    <a:pt x="89" y="1"/>
                    <a:pt x="0" y="89"/>
                    <a:pt x="0" y="203"/>
                  </a:cubicBezTo>
                  <a:cubicBezTo>
                    <a:pt x="0" y="316"/>
                    <a:pt x="89" y="404"/>
                    <a:pt x="202" y="404"/>
                  </a:cubicBezTo>
                  <a:lnTo>
                    <a:pt x="3251" y="404"/>
                  </a:lnTo>
                  <a:cubicBezTo>
                    <a:pt x="3365" y="404"/>
                    <a:pt x="3453" y="316"/>
                    <a:pt x="3453" y="203"/>
                  </a:cubicBezTo>
                  <a:cubicBezTo>
                    <a:pt x="3453" y="89"/>
                    <a:pt x="3365" y="1"/>
                    <a:pt x="3251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100"/>
            <p:cNvSpPr/>
            <p:nvPr/>
          </p:nvSpPr>
          <p:spPr>
            <a:xfrm>
              <a:off x="2169200" y="5266450"/>
              <a:ext cx="22400" cy="10100"/>
            </a:xfrm>
            <a:custGeom>
              <a:rect b="b" l="l" r="r" t="t"/>
              <a:pathLst>
                <a:path extrusionOk="0" h="404" w="896">
                  <a:moveTo>
                    <a:pt x="202" y="0"/>
                  </a:moveTo>
                  <a:cubicBezTo>
                    <a:pt x="89" y="0"/>
                    <a:pt x="0" y="88"/>
                    <a:pt x="0" y="202"/>
                  </a:cubicBezTo>
                  <a:cubicBezTo>
                    <a:pt x="0" y="315"/>
                    <a:pt x="89" y="403"/>
                    <a:pt x="202" y="403"/>
                  </a:cubicBezTo>
                  <a:lnTo>
                    <a:pt x="693" y="403"/>
                  </a:lnTo>
                  <a:cubicBezTo>
                    <a:pt x="807" y="403"/>
                    <a:pt x="895" y="315"/>
                    <a:pt x="895" y="202"/>
                  </a:cubicBezTo>
                  <a:cubicBezTo>
                    <a:pt x="895" y="88"/>
                    <a:pt x="807" y="0"/>
                    <a:pt x="693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100"/>
            <p:cNvSpPr/>
            <p:nvPr/>
          </p:nvSpPr>
          <p:spPr>
            <a:xfrm>
              <a:off x="2083825" y="5205325"/>
              <a:ext cx="10425" cy="10100"/>
            </a:xfrm>
            <a:custGeom>
              <a:rect b="b" l="l" r="r" t="t"/>
              <a:pathLst>
                <a:path extrusionOk="0" h="404" w="417">
                  <a:moveTo>
                    <a:pt x="202" y="0"/>
                  </a:moveTo>
                  <a:cubicBezTo>
                    <a:pt x="89" y="0"/>
                    <a:pt x="1" y="89"/>
                    <a:pt x="1" y="202"/>
                  </a:cubicBezTo>
                  <a:cubicBezTo>
                    <a:pt x="1" y="316"/>
                    <a:pt x="89" y="404"/>
                    <a:pt x="202" y="404"/>
                  </a:cubicBezTo>
                  <a:lnTo>
                    <a:pt x="215" y="404"/>
                  </a:lnTo>
                  <a:cubicBezTo>
                    <a:pt x="328" y="404"/>
                    <a:pt x="416" y="316"/>
                    <a:pt x="416" y="202"/>
                  </a:cubicBezTo>
                  <a:cubicBezTo>
                    <a:pt x="416" y="89"/>
                    <a:pt x="328" y="0"/>
                    <a:pt x="215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100"/>
            <p:cNvSpPr/>
            <p:nvPr/>
          </p:nvSpPr>
          <p:spPr>
            <a:xfrm>
              <a:off x="2083825" y="5225475"/>
              <a:ext cx="10425" cy="10425"/>
            </a:xfrm>
            <a:custGeom>
              <a:rect b="b" l="l" r="r" t="t"/>
              <a:pathLst>
                <a:path extrusionOk="0" h="417" w="417">
                  <a:moveTo>
                    <a:pt x="202" y="1"/>
                  </a:moveTo>
                  <a:cubicBezTo>
                    <a:pt x="89" y="1"/>
                    <a:pt x="1" y="102"/>
                    <a:pt x="1" y="215"/>
                  </a:cubicBezTo>
                  <a:cubicBezTo>
                    <a:pt x="1" y="329"/>
                    <a:pt x="89" y="417"/>
                    <a:pt x="202" y="417"/>
                  </a:cubicBezTo>
                  <a:lnTo>
                    <a:pt x="215" y="417"/>
                  </a:lnTo>
                  <a:cubicBezTo>
                    <a:pt x="328" y="417"/>
                    <a:pt x="416" y="329"/>
                    <a:pt x="416" y="215"/>
                  </a:cubicBezTo>
                  <a:cubicBezTo>
                    <a:pt x="416" y="102"/>
                    <a:pt x="328" y="1"/>
                    <a:pt x="215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100"/>
            <p:cNvSpPr/>
            <p:nvPr/>
          </p:nvSpPr>
          <p:spPr>
            <a:xfrm>
              <a:off x="2083825" y="5245950"/>
              <a:ext cx="10425" cy="10125"/>
            </a:xfrm>
            <a:custGeom>
              <a:rect b="b" l="l" r="r" t="t"/>
              <a:pathLst>
                <a:path extrusionOk="0" h="405" w="417">
                  <a:moveTo>
                    <a:pt x="202" y="1"/>
                  </a:moveTo>
                  <a:cubicBezTo>
                    <a:pt x="89" y="1"/>
                    <a:pt x="1" y="89"/>
                    <a:pt x="1" y="203"/>
                  </a:cubicBezTo>
                  <a:cubicBezTo>
                    <a:pt x="1" y="316"/>
                    <a:pt x="89" y="404"/>
                    <a:pt x="202" y="404"/>
                  </a:cubicBezTo>
                  <a:lnTo>
                    <a:pt x="215" y="404"/>
                  </a:lnTo>
                  <a:cubicBezTo>
                    <a:pt x="328" y="404"/>
                    <a:pt x="416" y="316"/>
                    <a:pt x="416" y="203"/>
                  </a:cubicBezTo>
                  <a:cubicBezTo>
                    <a:pt x="416" y="89"/>
                    <a:pt x="328" y="1"/>
                    <a:pt x="215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8" name="Google Shape;1368;p100"/>
          <p:cNvGrpSpPr/>
          <p:nvPr/>
        </p:nvGrpSpPr>
        <p:grpSpPr>
          <a:xfrm>
            <a:off x="3216750" y="2806063"/>
            <a:ext cx="232200" cy="232200"/>
            <a:chOff x="3762575" y="5168150"/>
            <a:chExt cx="232200" cy="232200"/>
          </a:xfrm>
        </p:grpSpPr>
        <p:sp>
          <p:nvSpPr>
            <p:cNvPr id="1369" name="Google Shape;1369;p100"/>
            <p:cNvSpPr/>
            <p:nvPr/>
          </p:nvSpPr>
          <p:spPr>
            <a:xfrm>
              <a:off x="3786525" y="5192100"/>
              <a:ext cx="184000" cy="184000"/>
            </a:xfrm>
            <a:custGeom>
              <a:rect b="b" l="l" r="r" t="t"/>
              <a:pathLst>
                <a:path extrusionOk="0" h="7360" w="7360">
                  <a:moveTo>
                    <a:pt x="3680" y="0"/>
                  </a:moveTo>
                  <a:cubicBezTo>
                    <a:pt x="1651" y="0"/>
                    <a:pt x="0" y="1651"/>
                    <a:pt x="0" y="3680"/>
                  </a:cubicBezTo>
                  <a:cubicBezTo>
                    <a:pt x="0" y="5708"/>
                    <a:pt x="1651" y="7359"/>
                    <a:pt x="3680" y="7359"/>
                  </a:cubicBezTo>
                  <a:cubicBezTo>
                    <a:pt x="5708" y="7359"/>
                    <a:pt x="7359" y="5708"/>
                    <a:pt x="7359" y="3680"/>
                  </a:cubicBezTo>
                  <a:cubicBezTo>
                    <a:pt x="7359" y="2961"/>
                    <a:pt x="7145" y="2256"/>
                    <a:pt x="6742" y="1651"/>
                  </a:cubicBezTo>
                  <a:cubicBezTo>
                    <a:pt x="6710" y="1596"/>
                    <a:pt x="6650" y="1566"/>
                    <a:pt x="6587" y="1566"/>
                  </a:cubicBezTo>
                  <a:cubicBezTo>
                    <a:pt x="6549" y="1566"/>
                    <a:pt x="6510" y="1577"/>
                    <a:pt x="6477" y="1601"/>
                  </a:cubicBezTo>
                  <a:cubicBezTo>
                    <a:pt x="6389" y="1651"/>
                    <a:pt x="6364" y="1777"/>
                    <a:pt x="6427" y="1865"/>
                  </a:cubicBezTo>
                  <a:cubicBezTo>
                    <a:pt x="6780" y="2407"/>
                    <a:pt x="6969" y="3037"/>
                    <a:pt x="6969" y="3680"/>
                  </a:cubicBezTo>
                  <a:cubicBezTo>
                    <a:pt x="6969" y="5494"/>
                    <a:pt x="5494" y="6981"/>
                    <a:pt x="3680" y="6981"/>
                  </a:cubicBezTo>
                  <a:cubicBezTo>
                    <a:pt x="1865" y="6981"/>
                    <a:pt x="391" y="5494"/>
                    <a:pt x="391" y="3680"/>
                  </a:cubicBezTo>
                  <a:cubicBezTo>
                    <a:pt x="391" y="1865"/>
                    <a:pt x="1865" y="391"/>
                    <a:pt x="3680" y="391"/>
                  </a:cubicBezTo>
                  <a:cubicBezTo>
                    <a:pt x="4335" y="391"/>
                    <a:pt x="4965" y="580"/>
                    <a:pt x="5507" y="945"/>
                  </a:cubicBezTo>
                  <a:cubicBezTo>
                    <a:pt x="5540" y="969"/>
                    <a:pt x="5579" y="980"/>
                    <a:pt x="5617" y="980"/>
                  </a:cubicBezTo>
                  <a:cubicBezTo>
                    <a:pt x="5681" y="980"/>
                    <a:pt x="5745" y="950"/>
                    <a:pt x="5784" y="895"/>
                  </a:cubicBezTo>
                  <a:cubicBezTo>
                    <a:pt x="5834" y="807"/>
                    <a:pt x="5809" y="681"/>
                    <a:pt x="5721" y="630"/>
                  </a:cubicBezTo>
                  <a:cubicBezTo>
                    <a:pt x="5116" y="214"/>
                    <a:pt x="4411" y="0"/>
                    <a:pt x="3680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100"/>
            <p:cNvSpPr/>
            <p:nvPr/>
          </p:nvSpPr>
          <p:spPr>
            <a:xfrm>
              <a:off x="3762575" y="5168150"/>
              <a:ext cx="232200" cy="232200"/>
            </a:xfrm>
            <a:custGeom>
              <a:rect b="b" l="l" r="r" t="t"/>
              <a:pathLst>
                <a:path extrusionOk="0" h="9288" w="9288">
                  <a:moveTo>
                    <a:pt x="4638" y="1"/>
                  </a:moveTo>
                  <a:cubicBezTo>
                    <a:pt x="2080" y="1"/>
                    <a:pt x="1" y="2080"/>
                    <a:pt x="1" y="4638"/>
                  </a:cubicBezTo>
                  <a:cubicBezTo>
                    <a:pt x="1" y="5671"/>
                    <a:pt x="328" y="6654"/>
                    <a:pt x="958" y="7473"/>
                  </a:cubicBezTo>
                  <a:cubicBezTo>
                    <a:pt x="997" y="7519"/>
                    <a:pt x="1054" y="7546"/>
                    <a:pt x="1113" y="7546"/>
                  </a:cubicBezTo>
                  <a:cubicBezTo>
                    <a:pt x="1150" y="7546"/>
                    <a:pt x="1188" y="7535"/>
                    <a:pt x="1223" y="7511"/>
                  </a:cubicBezTo>
                  <a:cubicBezTo>
                    <a:pt x="1311" y="7435"/>
                    <a:pt x="1324" y="7322"/>
                    <a:pt x="1261" y="7233"/>
                  </a:cubicBezTo>
                  <a:cubicBezTo>
                    <a:pt x="681" y="6490"/>
                    <a:pt x="379" y="5583"/>
                    <a:pt x="379" y="4638"/>
                  </a:cubicBezTo>
                  <a:cubicBezTo>
                    <a:pt x="379" y="2294"/>
                    <a:pt x="2294" y="379"/>
                    <a:pt x="4638" y="379"/>
                  </a:cubicBezTo>
                  <a:cubicBezTo>
                    <a:pt x="6994" y="379"/>
                    <a:pt x="8897" y="2294"/>
                    <a:pt x="8897" y="4638"/>
                  </a:cubicBezTo>
                  <a:cubicBezTo>
                    <a:pt x="8897" y="6994"/>
                    <a:pt x="6994" y="8897"/>
                    <a:pt x="4638" y="8897"/>
                  </a:cubicBezTo>
                  <a:cubicBezTo>
                    <a:pt x="3693" y="8897"/>
                    <a:pt x="2798" y="8594"/>
                    <a:pt x="2055" y="8027"/>
                  </a:cubicBezTo>
                  <a:cubicBezTo>
                    <a:pt x="2018" y="7996"/>
                    <a:pt x="1974" y="7982"/>
                    <a:pt x="1931" y="7982"/>
                  </a:cubicBezTo>
                  <a:cubicBezTo>
                    <a:pt x="1872" y="7982"/>
                    <a:pt x="1814" y="8009"/>
                    <a:pt x="1777" y="8053"/>
                  </a:cubicBezTo>
                  <a:cubicBezTo>
                    <a:pt x="1714" y="8141"/>
                    <a:pt x="1727" y="8267"/>
                    <a:pt x="1815" y="8330"/>
                  </a:cubicBezTo>
                  <a:cubicBezTo>
                    <a:pt x="2634" y="8960"/>
                    <a:pt x="3604" y="9287"/>
                    <a:pt x="4638" y="9287"/>
                  </a:cubicBezTo>
                  <a:cubicBezTo>
                    <a:pt x="7208" y="9287"/>
                    <a:pt x="9287" y="7208"/>
                    <a:pt x="9287" y="4638"/>
                  </a:cubicBezTo>
                  <a:cubicBezTo>
                    <a:pt x="9287" y="2080"/>
                    <a:pt x="7208" y="1"/>
                    <a:pt x="4638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100"/>
            <p:cNvSpPr/>
            <p:nvPr/>
          </p:nvSpPr>
          <p:spPr>
            <a:xfrm>
              <a:off x="3828425" y="5257000"/>
              <a:ext cx="18275" cy="50100"/>
            </a:xfrm>
            <a:custGeom>
              <a:rect b="b" l="l" r="r" t="t"/>
              <a:pathLst>
                <a:path extrusionOk="0" h="2004" w="731">
                  <a:moveTo>
                    <a:pt x="580" y="0"/>
                  </a:moveTo>
                  <a:cubicBezTo>
                    <a:pt x="529" y="0"/>
                    <a:pt x="479" y="25"/>
                    <a:pt x="466" y="38"/>
                  </a:cubicBezTo>
                  <a:lnTo>
                    <a:pt x="76" y="340"/>
                  </a:lnTo>
                  <a:cubicBezTo>
                    <a:pt x="25" y="378"/>
                    <a:pt x="0" y="416"/>
                    <a:pt x="0" y="466"/>
                  </a:cubicBezTo>
                  <a:cubicBezTo>
                    <a:pt x="0" y="554"/>
                    <a:pt x="76" y="617"/>
                    <a:pt x="151" y="617"/>
                  </a:cubicBezTo>
                  <a:cubicBezTo>
                    <a:pt x="202" y="617"/>
                    <a:pt x="240" y="592"/>
                    <a:pt x="265" y="580"/>
                  </a:cubicBezTo>
                  <a:lnTo>
                    <a:pt x="416" y="454"/>
                  </a:lnTo>
                  <a:lnTo>
                    <a:pt x="416" y="1840"/>
                  </a:lnTo>
                  <a:cubicBezTo>
                    <a:pt x="416" y="1928"/>
                    <a:pt x="492" y="2004"/>
                    <a:pt x="580" y="2004"/>
                  </a:cubicBezTo>
                  <a:cubicBezTo>
                    <a:pt x="655" y="2004"/>
                    <a:pt x="731" y="1928"/>
                    <a:pt x="731" y="1840"/>
                  </a:cubicBezTo>
                  <a:lnTo>
                    <a:pt x="731" y="151"/>
                  </a:lnTo>
                  <a:cubicBezTo>
                    <a:pt x="731" y="63"/>
                    <a:pt x="668" y="0"/>
                    <a:pt x="580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100"/>
            <p:cNvSpPr/>
            <p:nvPr/>
          </p:nvSpPr>
          <p:spPr>
            <a:xfrm>
              <a:off x="3855825" y="5256350"/>
              <a:ext cx="31525" cy="50125"/>
            </a:xfrm>
            <a:custGeom>
              <a:rect b="b" l="l" r="r" t="t"/>
              <a:pathLst>
                <a:path extrusionOk="0" h="2005" w="1261">
                  <a:moveTo>
                    <a:pt x="618" y="1"/>
                  </a:moveTo>
                  <a:cubicBezTo>
                    <a:pt x="366" y="1"/>
                    <a:pt x="164" y="114"/>
                    <a:pt x="38" y="328"/>
                  </a:cubicBezTo>
                  <a:cubicBezTo>
                    <a:pt x="26" y="354"/>
                    <a:pt x="13" y="391"/>
                    <a:pt x="13" y="417"/>
                  </a:cubicBezTo>
                  <a:cubicBezTo>
                    <a:pt x="13" y="505"/>
                    <a:pt x="76" y="568"/>
                    <a:pt x="164" y="568"/>
                  </a:cubicBezTo>
                  <a:cubicBezTo>
                    <a:pt x="215" y="568"/>
                    <a:pt x="265" y="543"/>
                    <a:pt x="303" y="492"/>
                  </a:cubicBezTo>
                  <a:cubicBezTo>
                    <a:pt x="378" y="366"/>
                    <a:pt x="467" y="303"/>
                    <a:pt x="618" y="303"/>
                  </a:cubicBezTo>
                  <a:cubicBezTo>
                    <a:pt x="908" y="303"/>
                    <a:pt x="946" y="492"/>
                    <a:pt x="946" y="580"/>
                  </a:cubicBezTo>
                  <a:cubicBezTo>
                    <a:pt x="946" y="769"/>
                    <a:pt x="769" y="895"/>
                    <a:pt x="580" y="1021"/>
                  </a:cubicBezTo>
                  <a:lnTo>
                    <a:pt x="555" y="1034"/>
                  </a:lnTo>
                  <a:cubicBezTo>
                    <a:pt x="341" y="1173"/>
                    <a:pt x="0" y="1400"/>
                    <a:pt x="0" y="1765"/>
                  </a:cubicBezTo>
                  <a:lnTo>
                    <a:pt x="0" y="1853"/>
                  </a:lnTo>
                  <a:cubicBezTo>
                    <a:pt x="0" y="1941"/>
                    <a:pt x="63" y="2004"/>
                    <a:pt x="152" y="2004"/>
                  </a:cubicBezTo>
                  <a:lnTo>
                    <a:pt x="1109" y="2004"/>
                  </a:lnTo>
                  <a:cubicBezTo>
                    <a:pt x="1198" y="2004"/>
                    <a:pt x="1261" y="1941"/>
                    <a:pt x="1261" y="1866"/>
                  </a:cubicBezTo>
                  <a:cubicBezTo>
                    <a:pt x="1261" y="1778"/>
                    <a:pt x="1198" y="1715"/>
                    <a:pt x="1109" y="1715"/>
                  </a:cubicBezTo>
                  <a:lnTo>
                    <a:pt x="315" y="1715"/>
                  </a:lnTo>
                  <a:cubicBezTo>
                    <a:pt x="353" y="1526"/>
                    <a:pt x="580" y="1387"/>
                    <a:pt x="731" y="1286"/>
                  </a:cubicBezTo>
                  <a:lnTo>
                    <a:pt x="731" y="1274"/>
                  </a:lnTo>
                  <a:cubicBezTo>
                    <a:pt x="933" y="1147"/>
                    <a:pt x="1248" y="946"/>
                    <a:pt x="1248" y="580"/>
                  </a:cubicBezTo>
                  <a:cubicBezTo>
                    <a:pt x="1248" y="429"/>
                    <a:pt x="1185" y="291"/>
                    <a:pt x="1084" y="177"/>
                  </a:cubicBezTo>
                  <a:cubicBezTo>
                    <a:pt x="971" y="64"/>
                    <a:pt x="819" y="1"/>
                    <a:pt x="618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100"/>
            <p:cNvSpPr/>
            <p:nvPr/>
          </p:nvSpPr>
          <p:spPr>
            <a:xfrm>
              <a:off x="3899600" y="5270225"/>
              <a:ext cx="29025" cy="36875"/>
            </a:xfrm>
            <a:custGeom>
              <a:rect b="b" l="l" r="r" t="t"/>
              <a:pathLst>
                <a:path extrusionOk="0" h="1475" w="1161">
                  <a:moveTo>
                    <a:pt x="177" y="0"/>
                  </a:moveTo>
                  <a:cubicBezTo>
                    <a:pt x="89" y="0"/>
                    <a:pt x="26" y="63"/>
                    <a:pt x="26" y="151"/>
                  </a:cubicBezTo>
                  <a:cubicBezTo>
                    <a:pt x="26" y="189"/>
                    <a:pt x="51" y="227"/>
                    <a:pt x="64" y="252"/>
                  </a:cubicBezTo>
                  <a:lnTo>
                    <a:pt x="392" y="719"/>
                  </a:lnTo>
                  <a:lnTo>
                    <a:pt x="39" y="1223"/>
                  </a:lnTo>
                  <a:cubicBezTo>
                    <a:pt x="14" y="1248"/>
                    <a:pt x="1" y="1286"/>
                    <a:pt x="1" y="1323"/>
                  </a:cubicBezTo>
                  <a:cubicBezTo>
                    <a:pt x="1" y="1412"/>
                    <a:pt x="64" y="1475"/>
                    <a:pt x="152" y="1475"/>
                  </a:cubicBezTo>
                  <a:cubicBezTo>
                    <a:pt x="203" y="1475"/>
                    <a:pt x="240" y="1449"/>
                    <a:pt x="278" y="1399"/>
                  </a:cubicBezTo>
                  <a:lnTo>
                    <a:pt x="581" y="971"/>
                  </a:lnTo>
                  <a:lnTo>
                    <a:pt x="883" y="1399"/>
                  </a:lnTo>
                  <a:cubicBezTo>
                    <a:pt x="921" y="1449"/>
                    <a:pt x="959" y="1475"/>
                    <a:pt x="1009" y="1475"/>
                  </a:cubicBezTo>
                  <a:cubicBezTo>
                    <a:pt x="1097" y="1475"/>
                    <a:pt x="1160" y="1412"/>
                    <a:pt x="1160" y="1323"/>
                  </a:cubicBezTo>
                  <a:cubicBezTo>
                    <a:pt x="1160" y="1286"/>
                    <a:pt x="1148" y="1248"/>
                    <a:pt x="1122" y="1223"/>
                  </a:cubicBezTo>
                  <a:lnTo>
                    <a:pt x="770" y="719"/>
                  </a:lnTo>
                  <a:lnTo>
                    <a:pt x="1097" y="252"/>
                  </a:lnTo>
                  <a:cubicBezTo>
                    <a:pt x="1110" y="227"/>
                    <a:pt x="1135" y="189"/>
                    <a:pt x="1135" y="151"/>
                  </a:cubicBezTo>
                  <a:cubicBezTo>
                    <a:pt x="1135" y="63"/>
                    <a:pt x="1072" y="0"/>
                    <a:pt x="984" y="0"/>
                  </a:cubicBezTo>
                  <a:cubicBezTo>
                    <a:pt x="933" y="0"/>
                    <a:pt x="883" y="25"/>
                    <a:pt x="858" y="76"/>
                  </a:cubicBezTo>
                  <a:lnTo>
                    <a:pt x="581" y="466"/>
                  </a:lnTo>
                  <a:lnTo>
                    <a:pt x="316" y="76"/>
                  </a:lnTo>
                  <a:lnTo>
                    <a:pt x="303" y="76"/>
                  </a:lnTo>
                  <a:cubicBezTo>
                    <a:pt x="278" y="25"/>
                    <a:pt x="228" y="0"/>
                    <a:pt x="177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4" name="Google Shape;1374;p100"/>
          <p:cNvSpPr/>
          <p:nvPr/>
        </p:nvSpPr>
        <p:spPr>
          <a:xfrm>
            <a:off x="3216746" y="747490"/>
            <a:ext cx="207729" cy="207729"/>
          </a:xfrm>
          <a:custGeom>
            <a:rect b="b" l="l" r="r" t="t"/>
            <a:pathLst>
              <a:path extrusionOk="0" h="7186" w="7186">
                <a:moveTo>
                  <a:pt x="2273" y="586"/>
                </a:moveTo>
                <a:lnTo>
                  <a:pt x="2273" y="586"/>
                </a:lnTo>
                <a:cubicBezTo>
                  <a:pt x="1940" y="908"/>
                  <a:pt x="1664" y="1355"/>
                  <a:pt x="1469" y="1895"/>
                </a:cubicBezTo>
                <a:cubicBezTo>
                  <a:pt x="1274" y="1849"/>
                  <a:pt x="1068" y="1803"/>
                  <a:pt x="873" y="1745"/>
                </a:cubicBezTo>
                <a:cubicBezTo>
                  <a:pt x="964" y="1619"/>
                  <a:pt x="1056" y="1504"/>
                  <a:pt x="1148" y="1390"/>
                </a:cubicBezTo>
                <a:cubicBezTo>
                  <a:pt x="1159" y="1390"/>
                  <a:pt x="1159" y="1378"/>
                  <a:pt x="1171" y="1378"/>
                </a:cubicBezTo>
                <a:cubicBezTo>
                  <a:pt x="1182" y="1367"/>
                  <a:pt x="1194" y="1355"/>
                  <a:pt x="1205" y="1344"/>
                </a:cubicBezTo>
                <a:cubicBezTo>
                  <a:pt x="1217" y="1321"/>
                  <a:pt x="1240" y="1309"/>
                  <a:pt x="1251" y="1286"/>
                </a:cubicBezTo>
                <a:cubicBezTo>
                  <a:pt x="1251" y="1286"/>
                  <a:pt x="1263" y="1286"/>
                  <a:pt x="1263" y="1275"/>
                </a:cubicBezTo>
                <a:cubicBezTo>
                  <a:pt x="1550" y="988"/>
                  <a:pt x="1894" y="758"/>
                  <a:pt x="2273" y="586"/>
                </a:cubicBezTo>
                <a:close/>
                <a:moveTo>
                  <a:pt x="4913" y="586"/>
                </a:moveTo>
                <a:lnTo>
                  <a:pt x="4913" y="586"/>
                </a:lnTo>
                <a:cubicBezTo>
                  <a:pt x="5291" y="758"/>
                  <a:pt x="5636" y="988"/>
                  <a:pt x="5923" y="1275"/>
                </a:cubicBezTo>
                <a:cubicBezTo>
                  <a:pt x="5923" y="1286"/>
                  <a:pt x="5934" y="1286"/>
                  <a:pt x="5934" y="1286"/>
                </a:cubicBezTo>
                <a:cubicBezTo>
                  <a:pt x="5945" y="1309"/>
                  <a:pt x="5968" y="1321"/>
                  <a:pt x="5980" y="1344"/>
                </a:cubicBezTo>
                <a:cubicBezTo>
                  <a:pt x="5991" y="1355"/>
                  <a:pt x="6003" y="1367"/>
                  <a:pt x="6014" y="1378"/>
                </a:cubicBezTo>
                <a:cubicBezTo>
                  <a:pt x="6026" y="1378"/>
                  <a:pt x="6026" y="1390"/>
                  <a:pt x="6037" y="1390"/>
                </a:cubicBezTo>
                <a:cubicBezTo>
                  <a:pt x="6129" y="1504"/>
                  <a:pt x="6221" y="1619"/>
                  <a:pt x="6313" y="1745"/>
                </a:cubicBezTo>
                <a:cubicBezTo>
                  <a:pt x="6118" y="1803"/>
                  <a:pt x="5911" y="1849"/>
                  <a:pt x="5716" y="1895"/>
                </a:cubicBezTo>
                <a:cubicBezTo>
                  <a:pt x="5521" y="1355"/>
                  <a:pt x="5245" y="908"/>
                  <a:pt x="4913" y="586"/>
                </a:cubicBezTo>
                <a:close/>
                <a:moveTo>
                  <a:pt x="3076" y="414"/>
                </a:moveTo>
                <a:lnTo>
                  <a:pt x="3076" y="414"/>
                </a:lnTo>
                <a:cubicBezTo>
                  <a:pt x="2858" y="793"/>
                  <a:pt x="2720" y="1401"/>
                  <a:pt x="2629" y="2055"/>
                </a:cubicBezTo>
                <a:cubicBezTo>
                  <a:pt x="2342" y="2032"/>
                  <a:pt x="2066" y="1998"/>
                  <a:pt x="1779" y="1952"/>
                </a:cubicBezTo>
                <a:cubicBezTo>
                  <a:pt x="2066" y="1194"/>
                  <a:pt x="2525" y="632"/>
                  <a:pt x="3076" y="414"/>
                </a:cubicBezTo>
                <a:close/>
                <a:moveTo>
                  <a:pt x="4109" y="414"/>
                </a:moveTo>
                <a:lnTo>
                  <a:pt x="4109" y="414"/>
                </a:lnTo>
                <a:cubicBezTo>
                  <a:pt x="4660" y="632"/>
                  <a:pt x="5119" y="1194"/>
                  <a:pt x="5406" y="1952"/>
                </a:cubicBezTo>
                <a:cubicBezTo>
                  <a:pt x="5119" y="1998"/>
                  <a:pt x="4844" y="2032"/>
                  <a:pt x="4557" y="2055"/>
                </a:cubicBezTo>
                <a:cubicBezTo>
                  <a:pt x="4465" y="1401"/>
                  <a:pt x="4327" y="793"/>
                  <a:pt x="4109" y="414"/>
                </a:cubicBezTo>
                <a:close/>
                <a:moveTo>
                  <a:pt x="3593" y="311"/>
                </a:moveTo>
                <a:cubicBezTo>
                  <a:pt x="3811" y="322"/>
                  <a:pt x="4098" y="976"/>
                  <a:pt x="4247" y="2078"/>
                </a:cubicBezTo>
                <a:cubicBezTo>
                  <a:pt x="4029" y="2090"/>
                  <a:pt x="3811" y="2101"/>
                  <a:pt x="3593" y="2101"/>
                </a:cubicBezTo>
                <a:cubicBezTo>
                  <a:pt x="3375" y="2101"/>
                  <a:pt x="3157" y="2090"/>
                  <a:pt x="2938" y="2078"/>
                </a:cubicBezTo>
                <a:cubicBezTo>
                  <a:pt x="3088" y="976"/>
                  <a:pt x="3375" y="322"/>
                  <a:pt x="3593" y="311"/>
                </a:cubicBezTo>
                <a:close/>
                <a:moveTo>
                  <a:pt x="712" y="2009"/>
                </a:moveTo>
                <a:cubicBezTo>
                  <a:pt x="930" y="2078"/>
                  <a:pt x="1148" y="2136"/>
                  <a:pt x="1378" y="2182"/>
                </a:cubicBezTo>
                <a:cubicBezTo>
                  <a:pt x="1320" y="2388"/>
                  <a:pt x="1274" y="2595"/>
                  <a:pt x="1240" y="2824"/>
                </a:cubicBezTo>
                <a:cubicBezTo>
                  <a:pt x="1240" y="2847"/>
                  <a:pt x="1240" y="2870"/>
                  <a:pt x="1251" y="2882"/>
                </a:cubicBezTo>
                <a:cubicBezTo>
                  <a:pt x="1228" y="3065"/>
                  <a:pt x="1217" y="3249"/>
                  <a:pt x="1205" y="3444"/>
                </a:cubicBezTo>
                <a:lnTo>
                  <a:pt x="310" y="3444"/>
                </a:lnTo>
                <a:cubicBezTo>
                  <a:pt x="333" y="2928"/>
                  <a:pt x="471" y="2445"/>
                  <a:pt x="712" y="2009"/>
                </a:cubicBezTo>
                <a:close/>
                <a:moveTo>
                  <a:pt x="1687" y="2239"/>
                </a:moveTo>
                <a:cubicBezTo>
                  <a:pt x="1986" y="2285"/>
                  <a:pt x="2284" y="2331"/>
                  <a:pt x="2594" y="2354"/>
                </a:cubicBezTo>
                <a:cubicBezTo>
                  <a:pt x="2571" y="2572"/>
                  <a:pt x="2560" y="2778"/>
                  <a:pt x="2548" y="2985"/>
                </a:cubicBezTo>
                <a:cubicBezTo>
                  <a:pt x="2548" y="3042"/>
                  <a:pt x="2548" y="3088"/>
                  <a:pt x="2548" y="3134"/>
                </a:cubicBezTo>
                <a:cubicBezTo>
                  <a:pt x="2548" y="3157"/>
                  <a:pt x="2548" y="3180"/>
                  <a:pt x="2560" y="3203"/>
                </a:cubicBezTo>
                <a:cubicBezTo>
                  <a:pt x="2560" y="3283"/>
                  <a:pt x="2548" y="3364"/>
                  <a:pt x="2548" y="3444"/>
                </a:cubicBezTo>
                <a:lnTo>
                  <a:pt x="1504" y="3444"/>
                </a:lnTo>
                <a:cubicBezTo>
                  <a:pt x="1515" y="3019"/>
                  <a:pt x="1584" y="2606"/>
                  <a:pt x="1687" y="2239"/>
                </a:cubicBezTo>
                <a:close/>
                <a:moveTo>
                  <a:pt x="4281" y="2377"/>
                </a:moveTo>
                <a:cubicBezTo>
                  <a:pt x="4304" y="2698"/>
                  <a:pt x="4327" y="3054"/>
                  <a:pt x="4339" y="3444"/>
                </a:cubicBezTo>
                <a:lnTo>
                  <a:pt x="2847" y="3444"/>
                </a:lnTo>
                <a:cubicBezTo>
                  <a:pt x="2858" y="3054"/>
                  <a:pt x="2881" y="2698"/>
                  <a:pt x="2904" y="2377"/>
                </a:cubicBezTo>
                <a:cubicBezTo>
                  <a:pt x="3134" y="2388"/>
                  <a:pt x="3363" y="2400"/>
                  <a:pt x="3581" y="2400"/>
                </a:cubicBezTo>
                <a:lnTo>
                  <a:pt x="3604" y="2400"/>
                </a:lnTo>
                <a:cubicBezTo>
                  <a:pt x="3822" y="2400"/>
                  <a:pt x="4052" y="2388"/>
                  <a:pt x="4281" y="2377"/>
                </a:cubicBezTo>
                <a:close/>
                <a:moveTo>
                  <a:pt x="5498" y="2239"/>
                </a:moveTo>
                <a:cubicBezTo>
                  <a:pt x="5601" y="2606"/>
                  <a:pt x="5670" y="3019"/>
                  <a:pt x="5682" y="3444"/>
                </a:cubicBezTo>
                <a:lnTo>
                  <a:pt x="4637" y="3444"/>
                </a:lnTo>
                <a:cubicBezTo>
                  <a:pt x="4637" y="3364"/>
                  <a:pt x="4626" y="3283"/>
                  <a:pt x="4626" y="3203"/>
                </a:cubicBezTo>
                <a:cubicBezTo>
                  <a:pt x="4637" y="3180"/>
                  <a:pt x="4637" y="3157"/>
                  <a:pt x="4637" y="3134"/>
                </a:cubicBezTo>
                <a:cubicBezTo>
                  <a:pt x="4637" y="3088"/>
                  <a:pt x="4637" y="3042"/>
                  <a:pt x="4637" y="2985"/>
                </a:cubicBezTo>
                <a:cubicBezTo>
                  <a:pt x="4626" y="2778"/>
                  <a:pt x="4614" y="2572"/>
                  <a:pt x="4591" y="2354"/>
                </a:cubicBezTo>
                <a:cubicBezTo>
                  <a:pt x="4901" y="2331"/>
                  <a:pt x="5199" y="2285"/>
                  <a:pt x="5498" y="2239"/>
                </a:cubicBezTo>
                <a:close/>
                <a:moveTo>
                  <a:pt x="6473" y="2009"/>
                </a:moveTo>
                <a:cubicBezTo>
                  <a:pt x="6714" y="2445"/>
                  <a:pt x="6852" y="2928"/>
                  <a:pt x="6875" y="3444"/>
                </a:cubicBezTo>
                <a:lnTo>
                  <a:pt x="5980" y="3444"/>
                </a:lnTo>
                <a:cubicBezTo>
                  <a:pt x="5980" y="3249"/>
                  <a:pt x="5957" y="3065"/>
                  <a:pt x="5934" y="2893"/>
                </a:cubicBezTo>
                <a:cubicBezTo>
                  <a:pt x="5945" y="2870"/>
                  <a:pt x="5945" y="2847"/>
                  <a:pt x="5945" y="2824"/>
                </a:cubicBezTo>
                <a:cubicBezTo>
                  <a:pt x="5911" y="2595"/>
                  <a:pt x="5865" y="2388"/>
                  <a:pt x="5808" y="2182"/>
                </a:cubicBezTo>
                <a:cubicBezTo>
                  <a:pt x="6037" y="2136"/>
                  <a:pt x="6255" y="2078"/>
                  <a:pt x="6473" y="2009"/>
                </a:cubicBezTo>
                <a:close/>
                <a:moveTo>
                  <a:pt x="4339" y="3742"/>
                </a:moveTo>
                <a:cubicBezTo>
                  <a:pt x="4327" y="4133"/>
                  <a:pt x="4304" y="4488"/>
                  <a:pt x="4281" y="4810"/>
                </a:cubicBezTo>
                <a:cubicBezTo>
                  <a:pt x="4144" y="4798"/>
                  <a:pt x="4017" y="4798"/>
                  <a:pt x="3891" y="4787"/>
                </a:cubicBezTo>
                <a:cubicBezTo>
                  <a:pt x="3880" y="4787"/>
                  <a:pt x="3868" y="4787"/>
                  <a:pt x="3868" y="4798"/>
                </a:cubicBezTo>
                <a:cubicBezTo>
                  <a:pt x="3776" y="4787"/>
                  <a:pt x="3684" y="4787"/>
                  <a:pt x="3581" y="4787"/>
                </a:cubicBezTo>
                <a:cubicBezTo>
                  <a:pt x="3489" y="4787"/>
                  <a:pt x="3409" y="4787"/>
                  <a:pt x="3317" y="4798"/>
                </a:cubicBezTo>
                <a:cubicBezTo>
                  <a:pt x="3306" y="4787"/>
                  <a:pt x="3306" y="4787"/>
                  <a:pt x="3294" y="4787"/>
                </a:cubicBezTo>
                <a:cubicBezTo>
                  <a:pt x="3168" y="4798"/>
                  <a:pt x="3042" y="4798"/>
                  <a:pt x="2904" y="4810"/>
                </a:cubicBezTo>
                <a:cubicBezTo>
                  <a:pt x="2881" y="4488"/>
                  <a:pt x="2858" y="4133"/>
                  <a:pt x="2847" y="3742"/>
                </a:cubicBezTo>
                <a:close/>
                <a:moveTo>
                  <a:pt x="2548" y="3742"/>
                </a:moveTo>
                <a:cubicBezTo>
                  <a:pt x="2560" y="4110"/>
                  <a:pt x="2571" y="4477"/>
                  <a:pt x="2606" y="4833"/>
                </a:cubicBezTo>
                <a:cubicBezTo>
                  <a:pt x="2514" y="4844"/>
                  <a:pt x="2410" y="4844"/>
                  <a:pt x="2319" y="4856"/>
                </a:cubicBezTo>
                <a:lnTo>
                  <a:pt x="2307" y="4856"/>
                </a:lnTo>
                <a:cubicBezTo>
                  <a:pt x="2273" y="4867"/>
                  <a:pt x="2238" y="4867"/>
                  <a:pt x="2204" y="4879"/>
                </a:cubicBezTo>
                <a:cubicBezTo>
                  <a:pt x="2158" y="4879"/>
                  <a:pt x="2124" y="4879"/>
                  <a:pt x="2078" y="4890"/>
                </a:cubicBezTo>
                <a:lnTo>
                  <a:pt x="2055" y="4890"/>
                </a:lnTo>
                <a:cubicBezTo>
                  <a:pt x="1940" y="4913"/>
                  <a:pt x="1814" y="4925"/>
                  <a:pt x="1687" y="4948"/>
                </a:cubicBezTo>
                <a:cubicBezTo>
                  <a:pt x="1584" y="4580"/>
                  <a:pt x="1515" y="4167"/>
                  <a:pt x="1504" y="3742"/>
                </a:cubicBezTo>
                <a:close/>
                <a:moveTo>
                  <a:pt x="5682" y="3742"/>
                </a:moveTo>
                <a:cubicBezTo>
                  <a:pt x="5670" y="4167"/>
                  <a:pt x="5601" y="4580"/>
                  <a:pt x="5498" y="4948"/>
                </a:cubicBezTo>
                <a:cubicBezTo>
                  <a:pt x="5199" y="4902"/>
                  <a:pt x="4890" y="4856"/>
                  <a:pt x="4580" y="4833"/>
                </a:cubicBezTo>
                <a:cubicBezTo>
                  <a:pt x="4614" y="4477"/>
                  <a:pt x="4626" y="4110"/>
                  <a:pt x="4637" y="3742"/>
                </a:cubicBezTo>
                <a:close/>
                <a:moveTo>
                  <a:pt x="1205" y="3742"/>
                </a:moveTo>
                <a:cubicBezTo>
                  <a:pt x="1217" y="4190"/>
                  <a:pt x="1286" y="4615"/>
                  <a:pt x="1400" y="5005"/>
                </a:cubicBezTo>
                <a:cubicBezTo>
                  <a:pt x="1159" y="5051"/>
                  <a:pt x="930" y="5108"/>
                  <a:pt x="712" y="5177"/>
                </a:cubicBezTo>
                <a:cubicBezTo>
                  <a:pt x="471" y="4741"/>
                  <a:pt x="333" y="4259"/>
                  <a:pt x="310" y="3742"/>
                </a:cubicBezTo>
                <a:close/>
                <a:moveTo>
                  <a:pt x="6875" y="3742"/>
                </a:moveTo>
                <a:cubicBezTo>
                  <a:pt x="6852" y="4259"/>
                  <a:pt x="6714" y="4741"/>
                  <a:pt x="6473" y="5177"/>
                </a:cubicBezTo>
                <a:cubicBezTo>
                  <a:pt x="6255" y="5108"/>
                  <a:pt x="6026" y="5051"/>
                  <a:pt x="5785" y="5005"/>
                </a:cubicBezTo>
                <a:cubicBezTo>
                  <a:pt x="5900" y="4615"/>
                  <a:pt x="5968" y="4190"/>
                  <a:pt x="5980" y="3742"/>
                </a:cubicBezTo>
                <a:close/>
                <a:moveTo>
                  <a:pt x="1492" y="5292"/>
                </a:moveTo>
                <a:cubicBezTo>
                  <a:pt x="1687" y="5831"/>
                  <a:pt x="1963" y="6290"/>
                  <a:pt x="2307" y="6612"/>
                </a:cubicBezTo>
                <a:cubicBezTo>
                  <a:pt x="1917" y="6451"/>
                  <a:pt x="1561" y="6210"/>
                  <a:pt x="1263" y="5900"/>
                </a:cubicBezTo>
                <a:lnTo>
                  <a:pt x="1251" y="5900"/>
                </a:lnTo>
                <a:cubicBezTo>
                  <a:pt x="1240" y="5877"/>
                  <a:pt x="1217" y="5866"/>
                  <a:pt x="1205" y="5843"/>
                </a:cubicBezTo>
                <a:cubicBezTo>
                  <a:pt x="1194" y="5831"/>
                  <a:pt x="1182" y="5820"/>
                  <a:pt x="1171" y="5808"/>
                </a:cubicBezTo>
                <a:cubicBezTo>
                  <a:pt x="1159" y="5808"/>
                  <a:pt x="1159" y="5797"/>
                  <a:pt x="1148" y="5785"/>
                </a:cubicBezTo>
                <a:cubicBezTo>
                  <a:pt x="1056" y="5682"/>
                  <a:pt x="964" y="5567"/>
                  <a:pt x="873" y="5441"/>
                </a:cubicBezTo>
                <a:cubicBezTo>
                  <a:pt x="1079" y="5384"/>
                  <a:pt x="1274" y="5338"/>
                  <a:pt x="1492" y="5292"/>
                </a:cubicBezTo>
                <a:close/>
                <a:moveTo>
                  <a:pt x="5693" y="5292"/>
                </a:moveTo>
                <a:cubicBezTo>
                  <a:pt x="5900" y="5338"/>
                  <a:pt x="6106" y="5384"/>
                  <a:pt x="6313" y="5441"/>
                </a:cubicBezTo>
                <a:cubicBezTo>
                  <a:pt x="6221" y="5567"/>
                  <a:pt x="6129" y="5682"/>
                  <a:pt x="6037" y="5785"/>
                </a:cubicBezTo>
                <a:cubicBezTo>
                  <a:pt x="6026" y="5797"/>
                  <a:pt x="6026" y="5808"/>
                  <a:pt x="6014" y="5808"/>
                </a:cubicBezTo>
                <a:cubicBezTo>
                  <a:pt x="6003" y="5820"/>
                  <a:pt x="5991" y="5831"/>
                  <a:pt x="5980" y="5843"/>
                </a:cubicBezTo>
                <a:cubicBezTo>
                  <a:pt x="5968" y="5866"/>
                  <a:pt x="5945" y="5877"/>
                  <a:pt x="5934" y="5900"/>
                </a:cubicBezTo>
                <a:lnTo>
                  <a:pt x="5923" y="5900"/>
                </a:lnTo>
                <a:cubicBezTo>
                  <a:pt x="5624" y="6210"/>
                  <a:pt x="5268" y="6451"/>
                  <a:pt x="4878" y="6612"/>
                </a:cubicBezTo>
                <a:cubicBezTo>
                  <a:pt x="5211" y="6290"/>
                  <a:pt x="5498" y="5831"/>
                  <a:pt x="5693" y="5292"/>
                </a:cubicBezTo>
                <a:close/>
                <a:moveTo>
                  <a:pt x="2640" y="5131"/>
                </a:moveTo>
                <a:cubicBezTo>
                  <a:pt x="2720" y="5705"/>
                  <a:pt x="2835" y="6210"/>
                  <a:pt x="2996" y="6577"/>
                </a:cubicBezTo>
                <a:cubicBezTo>
                  <a:pt x="2996" y="6600"/>
                  <a:pt x="2996" y="6623"/>
                  <a:pt x="3007" y="6646"/>
                </a:cubicBezTo>
                <a:cubicBezTo>
                  <a:pt x="3030" y="6692"/>
                  <a:pt x="3053" y="6738"/>
                  <a:pt x="3076" y="6772"/>
                </a:cubicBezTo>
                <a:cubicBezTo>
                  <a:pt x="2525" y="6554"/>
                  <a:pt x="2066" y="5992"/>
                  <a:pt x="1779" y="5234"/>
                </a:cubicBezTo>
                <a:cubicBezTo>
                  <a:pt x="1871" y="5223"/>
                  <a:pt x="1951" y="5212"/>
                  <a:pt x="2043" y="5200"/>
                </a:cubicBezTo>
                <a:cubicBezTo>
                  <a:pt x="2055" y="5189"/>
                  <a:pt x="2078" y="5189"/>
                  <a:pt x="2101" y="5189"/>
                </a:cubicBezTo>
                <a:cubicBezTo>
                  <a:pt x="2135" y="5189"/>
                  <a:pt x="2158" y="5177"/>
                  <a:pt x="2181" y="5177"/>
                </a:cubicBezTo>
                <a:cubicBezTo>
                  <a:pt x="2342" y="5154"/>
                  <a:pt x="2491" y="5143"/>
                  <a:pt x="2640" y="5131"/>
                </a:cubicBezTo>
                <a:close/>
                <a:moveTo>
                  <a:pt x="4545" y="5131"/>
                </a:moveTo>
                <a:cubicBezTo>
                  <a:pt x="4832" y="5154"/>
                  <a:pt x="5119" y="5189"/>
                  <a:pt x="5395" y="5234"/>
                </a:cubicBezTo>
                <a:cubicBezTo>
                  <a:pt x="5119" y="5992"/>
                  <a:pt x="4660" y="6554"/>
                  <a:pt x="4109" y="6772"/>
                </a:cubicBezTo>
                <a:cubicBezTo>
                  <a:pt x="4132" y="6738"/>
                  <a:pt x="4155" y="6692"/>
                  <a:pt x="4178" y="6646"/>
                </a:cubicBezTo>
                <a:cubicBezTo>
                  <a:pt x="4189" y="6623"/>
                  <a:pt x="4189" y="6600"/>
                  <a:pt x="4189" y="6577"/>
                </a:cubicBezTo>
                <a:cubicBezTo>
                  <a:pt x="4350" y="6210"/>
                  <a:pt x="4465" y="5705"/>
                  <a:pt x="4545" y="5131"/>
                </a:cubicBezTo>
                <a:close/>
                <a:moveTo>
                  <a:pt x="3581" y="5085"/>
                </a:moveTo>
                <a:cubicBezTo>
                  <a:pt x="3799" y="5085"/>
                  <a:pt x="4029" y="5097"/>
                  <a:pt x="4247" y="5108"/>
                </a:cubicBezTo>
                <a:cubicBezTo>
                  <a:pt x="4098" y="6210"/>
                  <a:pt x="3811" y="6864"/>
                  <a:pt x="3593" y="6876"/>
                </a:cubicBezTo>
                <a:cubicBezTo>
                  <a:pt x="3375" y="6864"/>
                  <a:pt x="3088" y="6210"/>
                  <a:pt x="2938" y="5108"/>
                </a:cubicBezTo>
                <a:cubicBezTo>
                  <a:pt x="3157" y="5097"/>
                  <a:pt x="3375" y="5085"/>
                  <a:pt x="3581" y="5085"/>
                </a:cubicBezTo>
                <a:close/>
                <a:moveTo>
                  <a:pt x="3581" y="1"/>
                </a:moveTo>
                <a:cubicBezTo>
                  <a:pt x="3558" y="1"/>
                  <a:pt x="3535" y="12"/>
                  <a:pt x="3512" y="12"/>
                </a:cubicBezTo>
                <a:lnTo>
                  <a:pt x="3317" y="12"/>
                </a:lnTo>
                <a:cubicBezTo>
                  <a:pt x="3294" y="24"/>
                  <a:pt x="3283" y="24"/>
                  <a:pt x="3260" y="24"/>
                </a:cubicBezTo>
                <a:lnTo>
                  <a:pt x="3237" y="24"/>
                </a:lnTo>
                <a:cubicBezTo>
                  <a:pt x="3214" y="24"/>
                  <a:pt x="3191" y="24"/>
                  <a:pt x="3168" y="35"/>
                </a:cubicBezTo>
                <a:lnTo>
                  <a:pt x="3145" y="35"/>
                </a:lnTo>
                <a:cubicBezTo>
                  <a:pt x="3122" y="35"/>
                  <a:pt x="3111" y="35"/>
                  <a:pt x="3088" y="47"/>
                </a:cubicBezTo>
                <a:lnTo>
                  <a:pt x="3065" y="47"/>
                </a:lnTo>
                <a:cubicBezTo>
                  <a:pt x="3042" y="47"/>
                  <a:pt x="3019" y="47"/>
                  <a:pt x="2996" y="58"/>
                </a:cubicBezTo>
                <a:lnTo>
                  <a:pt x="2973" y="58"/>
                </a:lnTo>
                <a:cubicBezTo>
                  <a:pt x="2961" y="58"/>
                  <a:pt x="2938" y="70"/>
                  <a:pt x="2915" y="70"/>
                </a:cubicBezTo>
                <a:lnTo>
                  <a:pt x="2904" y="70"/>
                </a:lnTo>
                <a:cubicBezTo>
                  <a:pt x="1905" y="265"/>
                  <a:pt x="1022" y="873"/>
                  <a:pt x="494" y="1757"/>
                </a:cubicBezTo>
                <a:cubicBezTo>
                  <a:pt x="494" y="1768"/>
                  <a:pt x="494" y="1780"/>
                  <a:pt x="482" y="1791"/>
                </a:cubicBezTo>
                <a:cubicBezTo>
                  <a:pt x="218" y="2239"/>
                  <a:pt x="58" y="2744"/>
                  <a:pt x="12" y="3283"/>
                </a:cubicBezTo>
                <a:cubicBezTo>
                  <a:pt x="0" y="3306"/>
                  <a:pt x="12" y="3329"/>
                  <a:pt x="12" y="3341"/>
                </a:cubicBezTo>
                <a:cubicBezTo>
                  <a:pt x="12" y="3421"/>
                  <a:pt x="12" y="3513"/>
                  <a:pt x="12" y="3593"/>
                </a:cubicBezTo>
                <a:cubicBezTo>
                  <a:pt x="12" y="4236"/>
                  <a:pt x="172" y="4844"/>
                  <a:pt x="482" y="5372"/>
                </a:cubicBezTo>
                <a:cubicBezTo>
                  <a:pt x="482" y="5395"/>
                  <a:pt x="494" y="5407"/>
                  <a:pt x="494" y="5430"/>
                </a:cubicBezTo>
                <a:cubicBezTo>
                  <a:pt x="1010" y="6279"/>
                  <a:pt x="1848" y="6876"/>
                  <a:pt x="2801" y="7094"/>
                </a:cubicBezTo>
                <a:lnTo>
                  <a:pt x="2812" y="7094"/>
                </a:lnTo>
                <a:cubicBezTo>
                  <a:pt x="3065" y="7151"/>
                  <a:pt x="3329" y="7186"/>
                  <a:pt x="3581" y="7186"/>
                </a:cubicBezTo>
                <a:cubicBezTo>
                  <a:pt x="3719" y="7186"/>
                  <a:pt x="3845" y="7174"/>
                  <a:pt x="3983" y="7163"/>
                </a:cubicBezTo>
                <a:cubicBezTo>
                  <a:pt x="4109" y="7140"/>
                  <a:pt x="4247" y="7128"/>
                  <a:pt x="4385" y="7094"/>
                </a:cubicBezTo>
                <a:cubicBezTo>
                  <a:pt x="4396" y="7094"/>
                  <a:pt x="4396" y="7082"/>
                  <a:pt x="4408" y="7082"/>
                </a:cubicBezTo>
                <a:cubicBezTo>
                  <a:pt x="4430" y="7082"/>
                  <a:pt x="4453" y="7071"/>
                  <a:pt x="4476" y="7071"/>
                </a:cubicBezTo>
                <a:cubicBezTo>
                  <a:pt x="4476" y="7071"/>
                  <a:pt x="4488" y="7059"/>
                  <a:pt x="4499" y="7059"/>
                </a:cubicBezTo>
                <a:cubicBezTo>
                  <a:pt x="4511" y="7059"/>
                  <a:pt x="4522" y="7059"/>
                  <a:pt x="4534" y="7048"/>
                </a:cubicBezTo>
                <a:cubicBezTo>
                  <a:pt x="4924" y="6945"/>
                  <a:pt x="5303" y="6772"/>
                  <a:pt x="5624" y="6543"/>
                </a:cubicBezTo>
                <a:cubicBezTo>
                  <a:pt x="5636" y="6531"/>
                  <a:pt x="5647" y="6531"/>
                  <a:pt x="5659" y="6520"/>
                </a:cubicBezTo>
                <a:cubicBezTo>
                  <a:pt x="5659" y="6520"/>
                  <a:pt x="5670" y="6508"/>
                  <a:pt x="5670" y="6508"/>
                </a:cubicBezTo>
                <a:cubicBezTo>
                  <a:pt x="6072" y="6222"/>
                  <a:pt x="6416" y="5854"/>
                  <a:pt x="6669" y="5430"/>
                </a:cubicBezTo>
                <a:cubicBezTo>
                  <a:pt x="6680" y="5418"/>
                  <a:pt x="6680" y="5418"/>
                  <a:pt x="6680" y="5407"/>
                </a:cubicBezTo>
                <a:cubicBezTo>
                  <a:pt x="7001" y="4879"/>
                  <a:pt x="7174" y="4259"/>
                  <a:pt x="7174" y="3593"/>
                </a:cubicBezTo>
                <a:lnTo>
                  <a:pt x="7185" y="3593"/>
                </a:lnTo>
                <a:cubicBezTo>
                  <a:pt x="7185" y="3513"/>
                  <a:pt x="7174" y="3421"/>
                  <a:pt x="7174" y="3341"/>
                </a:cubicBezTo>
                <a:cubicBezTo>
                  <a:pt x="7174" y="3329"/>
                  <a:pt x="7185" y="3306"/>
                  <a:pt x="7174" y="3283"/>
                </a:cubicBezTo>
                <a:cubicBezTo>
                  <a:pt x="7128" y="2744"/>
                  <a:pt x="6967" y="2239"/>
                  <a:pt x="6703" y="1791"/>
                </a:cubicBezTo>
                <a:cubicBezTo>
                  <a:pt x="6692" y="1780"/>
                  <a:pt x="6692" y="1768"/>
                  <a:pt x="6692" y="1757"/>
                </a:cubicBezTo>
                <a:cubicBezTo>
                  <a:pt x="6164" y="873"/>
                  <a:pt x="5280" y="265"/>
                  <a:pt x="4281" y="70"/>
                </a:cubicBezTo>
                <a:lnTo>
                  <a:pt x="4270" y="70"/>
                </a:lnTo>
                <a:cubicBezTo>
                  <a:pt x="4247" y="70"/>
                  <a:pt x="4224" y="58"/>
                  <a:pt x="4212" y="58"/>
                </a:cubicBezTo>
                <a:lnTo>
                  <a:pt x="4189" y="58"/>
                </a:lnTo>
                <a:cubicBezTo>
                  <a:pt x="4167" y="47"/>
                  <a:pt x="4144" y="47"/>
                  <a:pt x="4121" y="47"/>
                </a:cubicBezTo>
                <a:lnTo>
                  <a:pt x="4098" y="47"/>
                </a:lnTo>
                <a:cubicBezTo>
                  <a:pt x="4075" y="35"/>
                  <a:pt x="4063" y="35"/>
                  <a:pt x="4040" y="35"/>
                </a:cubicBezTo>
                <a:lnTo>
                  <a:pt x="4017" y="35"/>
                </a:lnTo>
                <a:cubicBezTo>
                  <a:pt x="3994" y="24"/>
                  <a:pt x="3971" y="24"/>
                  <a:pt x="3948" y="24"/>
                </a:cubicBezTo>
                <a:lnTo>
                  <a:pt x="3925" y="24"/>
                </a:lnTo>
                <a:cubicBezTo>
                  <a:pt x="3903" y="24"/>
                  <a:pt x="3891" y="24"/>
                  <a:pt x="3868" y="12"/>
                </a:cubicBezTo>
                <a:lnTo>
                  <a:pt x="3673" y="12"/>
                </a:lnTo>
                <a:cubicBezTo>
                  <a:pt x="3650" y="12"/>
                  <a:pt x="3627" y="1"/>
                  <a:pt x="3604" y="1"/>
                </a:cubicBezTo>
                <a:close/>
              </a:path>
            </a:pathLst>
          </a:custGeom>
          <a:solidFill>
            <a:srgbClr val="6B2E6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75" name="Google Shape;1375;p100"/>
          <p:cNvGrpSpPr/>
          <p:nvPr/>
        </p:nvGrpSpPr>
        <p:grpSpPr>
          <a:xfrm>
            <a:off x="5795700" y="2813775"/>
            <a:ext cx="264025" cy="216775"/>
            <a:chOff x="5554100" y="5171925"/>
            <a:chExt cx="264025" cy="216775"/>
          </a:xfrm>
        </p:grpSpPr>
        <p:sp>
          <p:nvSpPr>
            <p:cNvPr id="1376" name="Google Shape;1376;p100"/>
            <p:cNvSpPr/>
            <p:nvPr/>
          </p:nvSpPr>
          <p:spPr>
            <a:xfrm>
              <a:off x="5554100" y="5171925"/>
              <a:ext cx="264025" cy="216775"/>
            </a:xfrm>
            <a:custGeom>
              <a:rect b="b" l="l" r="r" t="t"/>
              <a:pathLst>
                <a:path extrusionOk="0" h="8671" w="10561">
                  <a:moveTo>
                    <a:pt x="8154" y="366"/>
                  </a:moveTo>
                  <a:cubicBezTo>
                    <a:pt x="8242" y="366"/>
                    <a:pt x="8305" y="429"/>
                    <a:pt x="8305" y="505"/>
                  </a:cubicBezTo>
                  <a:lnTo>
                    <a:pt x="8305" y="4461"/>
                  </a:lnTo>
                  <a:cubicBezTo>
                    <a:pt x="7423" y="4625"/>
                    <a:pt x="6767" y="5394"/>
                    <a:pt x="6767" y="6314"/>
                  </a:cubicBezTo>
                  <a:cubicBezTo>
                    <a:pt x="6767" y="6440"/>
                    <a:pt x="6780" y="6566"/>
                    <a:pt x="6805" y="6679"/>
                  </a:cubicBezTo>
                  <a:lnTo>
                    <a:pt x="505" y="6679"/>
                  </a:lnTo>
                  <a:cubicBezTo>
                    <a:pt x="429" y="6679"/>
                    <a:pt x="366" y="6616"/>
                    <a:pt x="366" y="6541"/>
                  </a:cubicBezTo>
                  <a:lnTo>
                    <a:pt x="366" y="505"/>
                  </a:lnTo>
                  <a:cubicBezTo>
                    <a:pt x="366" y="429"/>
                    <a:pt x="429" y="366"/>
                    <a:pt x="505" y="366"/>
                  </a:cubicBezTo>
                  <a:close/>
                  <a:moveTo>
                    <a:pt x="8658" y="4777"/>
                  </a:moveTo>
                  <a:cubicBezTo>
                    <a:pt x="9502" y="4777"/>
                    <a:pt x="10195" y="5470"/>
                    <a:pt x="10195" y="6314"/>
                  </a:cubicBezTo>
                  <a:cubicBezTo>
                    <a:pt x="10195" y="7158"/>
                    <a:pt x="9502" y="7851"/>
                    <a:pt x="8658" y="7851"/>
                  </a:cubicBezTo>
                  <a:cubicBezTo>
                    <a:pt x="7813" y="7851"/>
                    <a:pt x="7133" y="7158"/>
                    <a:pt x="7133" y="6314"/>
                  </a:cubicBezTo>
                  <a:cubicBezTo>
                    <a:pt x="7133" y="5470"/>
                    <a:pt x="7813" y="4777"/>
                    <a:pt x="8658" y="4777"/>
                  </a:cubicBezTo>
                  <a:close/>
                  <a:moveTo>
                    <a:pt x="5419" y="7045"/>
                  </a:moveTo>
                  <a:cubicBezTo>
                    <a:pt x="5394" y="7385"/>
                    <a:pt x="5419" y="7902"/>
                    <a:pt x="5734" y="8305"/>
                  </a:cubicBezTo>
                  <a:lnTo>
                    <a:pt x="2937" y="8305"/>
                  </a:lnTo>
                  <a:cubicBezTo>
                    <a:pt x="3252" y="7902"/>
                    <a:pt x="3264" y="7385"/>
                    <a:pt x="3239" y="7045"/>
                  </a:cubicBezTo>
                  <a:close/>
                  <a:moveTo>
                    <a:pt x="505" y="1"/>
                  </a:moveTo>
                  <a:cubicBezTo>
                    <a:pt x="228" y="1"/>
                    <a:pt x="1" y="228"/>
                    <a:pt x="1" y="505"/>
                  </a:cubicBezTo>
                  <a:lnTo>
                    <a:pt x="1" y="6541"/>
                  </a:lnTo>
                  <a:cubicBezTo>
                    <a:pt x="1" y="6818"/>
                    <a:pt x="228" y="7045"/>
                    <a:pt x="505" y="7045"/>
                  </a:cubicBezTo>
                  <a:lnTo>
                    <a:pt x="2874" y="7045"/>
                  </a:lnTo>
                  <a:cubicBezTo>
                    <a:pt x="2924" y="7435"/>
                    <a:pt x="2886" y="8002"/>
                    <a:pt x="2395" y="8305"/>
                  </a:cubicBezTo>
                  <a:lnTo>
                    <a:pt x="1992" y="8305"/>
                  </a:lnTo>
                  <a:cubicBezTo>
                    <a:pt x="1891" y="8305"/>
                    <a:pt x="1803" y="8380"/>
                    <a:pt x="1803" y="8481"/>
                  </a:cubicBezTo>
                  <a:cubicBezTo>
                    <a:pt x="1803" y="8582"/>
                    <a:pt x="1891" y="8670"/>
                    <a:pt x="1992" y="8670"/>
                  </a:cubicBezTo>
                  <a:lnTo>
                    <a:pt x="6679" y="8670"/>
                  </a:lnTo>
                  <a:cubicBezTo>
                    <a:pt x="6780" y="8670"/>
                    <a:pt x="6856" y="8582"/>
                    <a:pt x="6856" y="8481"/>
                  </a:cubicBezTo>
                  <a:cubicBezTo>
                    <a:pt x="6856" y="8380"/>
                    <a:pt x="6780" y="8305"/>
                    <a:pt x="6679" y="8305"/>
                  </a:cubicBezTo>
                  <a:lnTo>
                    <a:pt x="6263" y="8305"/>
                  </a:lnTo>
                  <a:cubicBezTo>
                    <a:pt x="5785" y="8002"/>
                    <a:pt x="5747" y="7435"/>
                    <a:pt x="5785" y="7045"/>
                  </a:cubicBezTo>
                  <a:lnTo>
                    <a:pt x="6906" y="7045"/>
                  </a:lnTo>
                  <a:cubicBezTo>
                    <a:pt x="7196" y="7725"/>
                    <a:pt x="7876" y="8217"/>
                    <a:pt x="8658" y="8217"/>
                  </a:cubicBezTo>
                  <a:cubicBezTo>
                    <a:pt x="9703" y="8217"/>
                    <a:pt x="10560" y="7360"/>
                    <a:pt x="10560" y="6314"/>
                  </a:cubicBezTo>
                  <a:cubicBezTo>
                    <a:pt x="10560" y="5268"/>
                    <a:pt x="9703" y="4424"/>
                    <a:pt x="8658" y="4424"/>
                  </a:cubicBezTo>
                  <a:lnTo>
                    <a:pt x="8658" y="505"/>
                  </a:lnTo>
                  <a:cubicBezTo>
                    <a:pt x="8658" y="228"/>
                    <a:pt x="8431" y="1"/>
                    <a:pt x="8154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100"/>
            <p:cNvSpPr/>
            <p:nvPr/>
          </p:nvSpPr>
          <p:spPr>
            <a:xfrm>
              <a:off x="5621525" y="5246425"/>
              <a:ext cx="81925" cy="49650"/>
            </a:xfrm>
            <a:custGeom>
              <a:rect b="b" l="l" r="r" t="t"/>
              <a:pathLst>
                <a:path extrusionOk="0" h="1986" w="3277">
                  <a:moveTo>
                    <a:pt x="1186" y="1"/>
                  </a:moveTo>
                  <a:cubicBezTo>
                    <a:pt x="1169" y="1"/>
                    <a:pt x="1152" y="3"/>
                    <a:pt x="1134" y="7"/>
                  </a:cubicBezTo>
                  <a:lnTo>
                    <a:pt x="504" y="196"/>
                  </a:lnTo>
                  <a:cubicBezTo>
                    <a:pt x="391" y="234"/>
                    <a:pt x="315" y="322"/>
                    <a:pt x="290" y="423"/>
                  </a:cubicBezTo>
                  <a:lnTo>
                    <a:pt x="26" y="1582"/>
                  </a:lnTo>
                  <a:cubicBezTo>
                    <a:pt x="0" y="1683"/>
                    <a:pt x="13" y="1771"/>
                    <a:pt x="76" y="1847"/>
                  </a:cubicBezTo>
                  <a:cubicBezTo>
                    <a:pt x="139" y="1935"/>
                    <a:pt x="240" y="1986"/>
                    <a:pt x="353" y="1986"/>
                  </a:cubicBezTo>
                  <a:lnTo>
                    <a:pt x="2911" y="1986"/>
                  </a:lnTo>
                  <a:cubicBezTo>
                    <a:pt x="3025" y="1986"/>
                    <a:pt x="3125" y="1935"/>
                    <a:pt x="3188" y="1847"/>
                  </a:cubicBezTo>
                  <a:cubicBezTo>
                    <a:pt x="3251" y="1771"/>
                    <a:pt x="3277" y="1683"/>
                    <a:pt x="3251" y="1595"/>
                  </a:cubicBezTo>
                  <a:lnTo>
                    <a:pt x="2987" y="423"/>
                  </a:lnTo>
                  <a:cubicBezTo>
                    <a:pt x="2949" y="322"/>
                    <a:pt x="2873" y="234"/>
                    <a:pt x="2760" y="196"/>
                  </a:cubicBezTo>
                  <a:lnTo>
                    <a:pt x="2130" y="7"/>
                  </a:lnTo>
                  <a:cubicBezTo>
                    <a:pt x="2113" y="3"/>
                    <a:pt x="2095" y="1"/>
                    <a:pt x="2078" y="1"/>
                  </a:cubicBezTo>
                  <a:cubicBezTo>
                    <a:pt x="1997" y="1"/>
                    <a:pt x="1924" y="50"/>
                    <a:pt x="1903" y="133"/>
                  </a:cubicBezTo>
                  <a:cubicBezTo>
                    <a:pt x="1878" y="221"/>
                    <a:pt x="1928" y="322"/>
                    <a:pt x="2029" y="347"/>
                  </a:cubicBezTo>
                  <a:lnTo>
                    <a:pt x="2634" y="536"/>
                  </a:lnTo>
                  <a:lnTo>
                    <a:pt x="2886" y="1620"/>
                  </a:lnTo>
                  <a:lnTo>
                    <a:pt x="1790" y="1620"/>
                  </a:lnTo>
                  <a:lnTo>
                    <a:pt x="378" y="1633"/>
                  </a:lnTo>
                  <a:lnTo>
                    <a:pt x="630" y="536"/>
                  </a:lnTo>
                  <a:lnTo>
                    <a:pt x="1235" y="347"/>
                  </a:lnTo>
                  <a:cubicBezTo>
                    <a:pt x="1336" y="322"/>
                    <a:pt x="1386" y="221"/>
                    <a:pt x="1361" y="133"/>
                  </a:cubicBezTo>
                  <a:cubicBezTo>
                    <a:pt x="1340" y="50"/>
                    <a:pt x="1268" y="1"/>
                    <a:pt x="1186" y="1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100"/>
            <p:cNvSpPr/>
            <p:nvPr/>
          </p:nvSpPr>
          <p:spPr>
            <a:xfrm>
              <a:off x="5644200" y="5196825"/>
              <a:ext cx="36250" cy="49475"/>
            </a:xfrm>
            <a:custGeom>
              <a:rect b="b" l="l" r="r" t="t"/>
              <a:pathLst>
                <a:path extrusionOk="0" h="1979" w="1450">
                  <a:moveTo>
                    <a:pt x="731" y="353"/>
                  </a:moveTo>
                  <a:cubicBezTo>
                    <a:pt x="820" y="353"/>
                    <a:pt x="1084" y="353"/>
                    <a:pt x="1084" y="895"/>
                  </a:cubicBezTo>
                  <a:cubicBezTo>
                    <a:pt x="1084" y="1361"/>
                    <a:pt x="845" y="1538"/>
                    <a:pt x="731" y="1601"/>
                  </a:cubicBezTo>
                  <a:cubicBezTo>
                    <a:pt x="618" y="1538"/>
                    <a:pt x="366" y="1349"/>
                    <a:pt x="366" y="895"/>
                  </a:cubicBezTo>
                  <a:cubicBezTo>
                    <a:pt x="366" y="353"/>
                    <a:pt x="631" y="353"/>
                    <a:pt x="731" y="353"/>
                  </a:cubicBezTo>
                  <a:close/>
                  <a:moveTo>
                    <a:pt x="731" y="0"/>
                  </a:moveTo>
                  <a:cubicBezTo>
                    <a:pt x="555" y="0"/>
                    <a:pt x="1" y="63"/>
                    <a:pt x="1" y="895"/>
                  </a:cubicBezTo>
                  <a:cubicBezTo>
                    <a:pt x="1" y="1739"/>
                    <a:pt x="643" y="1966"/>
                    <a:pt x="668" y="1979"/>
                  </a:cubicBezTo>
                  <a:lnTo>
                    <a:pt x="782" y="1979"/>
                  </a:lnTo>
                  <a:cubicBezTo>
                    <a:pt x="807" y="1966"/>
                    <a:pt x="1450" y="1752"/>
                    <a:pt x="1450" y="895"/>
                  </a:cubicBezTo>
                  <a:cubicBezTo>
                    <a:pt x="1450" y="51"/>
                    <a:pt x="895" y="0"/>
                    <a:pt x="731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100"/>
            <p:cNvSpPr/>
            <p:nvPr/>
          </p:nvSpPr>
          <p:spPr>
            <a:xfrm>
              <a:off x="5630650" y="5309600"/>
              <a:ext cx="63350" cy="9150"/>
            </a:xfrm>
            <a:custGeom>
              <a:rect b="b" l="l" r="r" t="t"/>
              <a:pathLst>
                <a:path extrusionOk="0" h="366" w="2534">
                  <a:moveTo>
                    <a:pt x="190" y="0"/>
                  </a:moveTo>
                  <a:cubicBezTo>
                    <a:pt x="89" y="0"/>
                    <a:pt x="1" y="76"/>
                    <a:pt x="1" y="177"/>
                  </a:cubicBezTo>
                  <a:cubicBezTo>
                    <a:pt x="1" y="278"/>
                    <a:pt x="89" y="366"/>
                    <a:pt x="190" y="366"/>
                  </a:cubicBezTo>
                  <a:lnTo>
                    <a:pt x="2357" y="366"/>
                  </a:lnTo>
                  <a:cubicBezTo>
                    <a:pt x="2445" y="366"/>
                    <a:pt x="2534" y="278"/>
                    <a:pt x="2534" y="177"/>
                  </a:cubicBezTo>
                  <a:cubicBezTo>
                    <a:pt x="2534" y="76"/>
                    <a:pt x="2445" y="0"/>
                    <a:pt x="2357" y="0"/>
                  </a:cubicBezTo>
                  <a:close/>
                </a:path>
              </a:pathLst>
            </a:custGeom>
            <a:solidFill>
              <a:srgbClr val="6B2E6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100"/>
            <p:cNvSpPr/>
            <p:nvPr/>
          </p:nvSpPr>
          <p:spPr>
            <a:xfrm>
              <a:off x="5770850" y="5311175"/>
              <a:ext cx="25" cy="22075"/>
            </a:xfrm>
            <a:custGeom>
              <a:rect b="b" l="l" r="r" t="t"/>
              <a:pathLst>
                <a:path extrusionOk="0" fill="none" h="883" w="1">
                  <a:moveTo>
                    <a:pt x="0" y="0"/>
                  </a:moveTo>
                  <a:lnTo>
                    <a:pt x="0" y="882"/>
                  </a:lnTo>
                </a:path>
              </a:pathLst>
            </a:custGeom>
            <a:noFill/>
            <a:ln cap="rnd" cmpd="sng" w="9775">
              <a:solidFill>
                <a:srgbClr val="6B2E61"/>
              </a:solidFill>
              <a:prstDash val="solid"/>
              <a:miter lim="126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100"/>
            <p:cNvSpPr/>
            <p:nvPr/>
          </p:nvSpPr>
          <p:spPr>
            <a:xfrm>
              <a:off x="5770850" y="5333225"/>
              <a:ext cx="13875" cy="13875"/>
            </a:xfrm>
            <a:custGeom>
              <a:rect b="b" l="l" r="r" t="t"/>
              <a:pathLst>
                <a:path extrusionOk="0" fill="none" h="555" w="555">
                  <a:moveTo>
                    <a:pt x="555" y="555"/>
                  </a:moveTo>
                  <a:lnTo>
                    <a:pt x="0" y="0"/>
                  </a:lnTo>
                </a:path>
              </a:pathLst>
            </a:custGeom>
            <a:noFill/>
            <a:ln cap="rnd" cmpd="sng" w="9775">
              <a:solidFill>
                <a:srgbClr val="6B2E61"/>
              </a:solidFill>
              <a:prstDash val="solid"/>
              <a:miter lim="126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2" name="Google Shape;1382;p100"/>
          <p:cNvSpPr txBox="1"/>
          <p:nvPr>
            <p:ph idx="5" type="subTitle"/>
          </p:nvPr>
        </p:nvSpPr>
        <p:spPr>
          <a:xfrm>
            <a:off x="766025" y="1026050"/>
            <a:ext cx="1935600" cy="51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83" name="Google Shape;1383;p100"/>
          <p:cNvSpPr txBox="1"/>
          <p:nvPr>
            <p:ph idx="6" type="subTitle"/>
          </p:nvPr>
        </p:nvSpPr>
        <p:spPr>
          <a:xfrm>
            <a:off x="5791650" y="1026050"/>
            <a:ext cx="2061600" cy="51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84" name="Google Shape;1384;p100"/>
          <p:cNvSpPr txBox="1"/>
          <p:nvPr>
            <p:ph idx="7" type="subTitle"/>
          </p:nvPr>
        </p:nvSpPr>
        <p:spPr>
          <a:xfrm>
            <a:off x="3216750" y="3012975"/>
            <a:ext cx="2060700" cy="51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5" name="Google Shape;1385;p100"/>
          <p:cNvSpPr txBox="1"/>
          <p:nvPr>
            <p:ph idx="8" type="subTitle"/>
          </p:nvPr>
        </p:nvSpPr>
        <p:spPr>
          <a:xfrm>
            <a:off x="5795700" y="3012975"/>
            <a:ext cx="2061600" cy="51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6" name="Google Shape;1386;p100"/>
          <p:cNvSpPr txBox="1"/>
          <p:nvPr>
            <p:ph idx="9" type="subTitle"/>
          </p:nvPr>
        </p:nvSpPr>
        <p:spPr>
          <a:xfrm>
            <a:off x="765900" y="3012975"/>
            <a:ext cx="1935600" cy="51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Manrope"/>
              <a:buNone/>
              <a:defRPr b="1" sz="14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87" name="Google Shape;1387;p100"/>
          <p:cNvSpPr txBox="1"/>
          <p:nvPr>
            <p:ph idx="13" type="body"/>
          </p:nvPr>
        </p:nvSpPr>
        <p:spPr>
          <a:xfrm>
            <a:off x="3216750" y="3579225"/>
            <a:ext cx="2065500" cy="8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388" name="Google Shape;1388;p100"/>
          <p:cNvSpPr txBox="1"/>
          <p:nvPr>
            <p:ph idx="14" type="body"/>
          </p:nvPr>
        </p:nvSpPr>
        <p:spPr>
          <a:xfrm>
            <a:off x="5795700" y="3562575"/>
            <a:ext cx="2061600" cy="8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1389" name="Google Shape;1389;p100"/>
          <p:cNvSpPr txBox="1"/>
          <p:nvPr>
            <p:ph idx="15" type="body"/>
          </p:nvPr>
        </p:nvSpPr>
        <p:spPr>
          <a:xfrm>
            <a:off x="766025" y="3562575"/>
            <a:ext cx="1935600" cy="8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96">
          <p15:clr>
            <a:srgbClr val="E46962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st Slide - Cleaning ">
  <p:cSld name="CUSTOM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01"/>
          <p:cNvSpPr txBox="1"/>
          <p:nvPr>
            <p:ph type="title"/>
          </p:nvPr>
        </p:nvSpPr>
        <p:spPr>
          <a:xfrm>
            <a:off x="766025" y="2638525"/>
            <a:ext cx="37434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2400"/>
              <a:buNone/>
              <a:defRPr sz="2400"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392" name="Google Shape;1392;p101"/>
          <p:cNvSpPr txBox="1"/>
          <p:nvPr>
            <p:ph idx="1" type="subTitle"/>
          </p:nvPr>
        </p:nvSpPr>
        <p:spPr>
          <a:xfrm>
            <a:off x="766025" y="3751075"/>
            <a:ext cx="3743400" cy="44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100"/>
              <a:buNone/>
              <a:defRPr>
                <a:solidFill>
                  <a:srgbClr val="671E6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71E63"/>
              </a:buClr>
              <a:buSzPts val="1250"/>
              <a:buNone/>
              <a:defRPr sz="1250">
                <a:solidFill>
                  <a:srgbClr val="671E63"/>
                </a:solidFill>
              </a:defRPr>
            </a:lvl9pPr>
          </a:lstStyle>
          <a:p/>
        </p:txBody>
      </p:sp>
      <p:grpSp>
        <p:nvGrpSpPr>
          <p:cNvPr id="1393" name="Google Shape;1393;p101"/>
          <p:cNvGrpSpPr/>
          <p:nvPr/>
        </p:nvGrpSpPr>
        <p:grpSpPr>
          <a:xfrm>
            <a:off x="766029" y="360090"/>
            <a:ext cx="769224" cy="278894"/>
            <a:chOff x="238125" y="1497550"/>
            <a:chExt cx="7024875" cy="2546975"/>
          </a:xfrm>
        </p:grpSpPr>
        <p:sp>
          <p:nvSpPr>
            <p:cNvPr id="1394" name="Google Shape;1394;p101"/>
            <p:cNvSpPr/>
            <p:nvPr/>
          </p:nvSpPr>
          <p:spPr>
            <a:xfrm>
              <a:off x="238125" y="1497550"/>
              <a:ext cx="738525" cy="1930950"/>
            </a:xfrm>
            <a:custGeom>
              <a:rect b="b" l="l" r="r" t="t"/>
              <a:pathLst>
                <a:path extrusionOk="0" h="77238" w="29541">
                  <a:moveTo>
                    <a:pt x="0" y="0"/>
                  </a:moveTo>
                  <a:lnTo>
                    <a:pt x="0" y="57352"/>
                  </a:lnTo>
                  <a:cubicBezTo>
                    <a:pt x="0" y="60089"/>
                    <a:pt x="288" y="62827"/>
                    <a:pt x="1153" y="65565"/>
                  </a:cubicBezTo>
                  <a:cubicBezTo>
                    <a:pt x="1729" y="67871"/>
                    <a:pt x="2738" y="70032"/>
                    <a:pt x="4323" y="71906"/>
                  </a:cubicBezTo>
                  <a:cubicBezTo>
                    <a:pt x="5620" y="73635"/>
                    <a:pt x="7349" y="74932"/>
                    <a:pt x="9366" y="75796"/>
                  </a:cubicBezTo>
                  <a:cubicBezTo>
                    <a:pt x="11672" y="76805"/>
                    <a:pt x="13978" y="77237"/>
                    <a:pt x="16427" y="77237"/>
                  </a:cubicBezTo>
                  <a:cubicBezTo>
                    <a:pt x="20894" y="77237"/>
                    <a:pt x="25506" y="76229"/>
                    <a:pt x="29540" y="74211"/>
                  </a:cubicBezTo>
                  <a:lnTo>
                    <a:pt x="29540" y="61098"/>
                  </a:lnTo>
                  <a:lnTo>
                    <a:pt x="29540" y="59945"/>
                  </a:lnTo>
                  <a:cubicBezTo>
                    <a:pt x="28244" y="60666"/>
                    <a:pt x="26803" y="61098"/>
                    <a:pt x="25362" y="61098"/>
                  </a:cubicBezTo>
                  <a:cubicBezTo>
                    <a:pt x="23488" y="61098"/>
                    <a:pt x="22047" y="60666"/>
                    <a:pt x="21039" y="59801"/>
                  </a:cubicBezTo>
                  <a:cubicBezTo>
                    <a:pt x="20030" y="58937"/>
                    <a:pt x="19453" y="57640"/>
                    <a:pt x="19453" y="55911"/>
                  </a:cubicBezTo>
                  <a:lnTo>
                    <a:pt x="194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101"/>
            <p:cNvSpPr/>
            <p:nvPr/>
          </p:nvSpPr>
          <p:spPr>
            <a:xfrm>
              <a:off x="1142350" y="2153200"/>
              <a:ext cx="655675" cy="1275300"/>
            </a:xfrm>
            <a:custGeom>
              <a:rect b="b" l="l" r="r" t="t"/>
              <a:pathLst>
                <a:path extrusionOk="0" h="51012" w="26227">
                  <a:moveTo>
                    <a:pt x="0" y="0"/>
                  </a:moveTo>
                  <a:lnTo>
                    <a:pt x="0" y="30981"/>
                  </a:lnTo>
                  <a:cubicBezTo>
                    <a:pt x="0" y="33719"/>
                    <a:pt x="288" y="36601"/>
                    <a:pt x="1009" y="39195"/>
                  </a:cubicBezTo>
                  <a:cubicBezTo>
                    <a:pt x="1585" y="41501"/>
                    <a:pt x="2594" y="43662"/>
                    <a:pt x="4035" y="45535"/>
                  </a:cubicBezTo>
                  <a:cubicBezTo>
                    <a:pt x="5332" y="47265"/>
                    <a:pt x="7061" y="48706"/>
                    <a:pt x="8934" y="49570"/>
                  </a:cubicBezTo>
                  <a:cubicBezTo>
                    <a:pt x="11096" y="50579"/>
                    <a:pt x="13401" y="51011"/>
                    <a:pt x="15707" y="51011"/>
                  </a:cubicBezTo>
                  <a:cubicBezTo>
                    <a:pt x="19309" y="51011"/>
                    <a:pt x="23056" y="50003"/>
                    <a:pt x="26226" y="48129"/>
                  </a:cubicBezTo>
                  <a:lnTo>
                    <a:pt x="26226" y="33575"/>
                  </a:lnTo>
                  <a:cubicBezTo>
                    <a:pt x="25218" y="34296"/>
                    <a:pt x="23921" y="34728"/>
                    <a:pt x="22624" y="34728"/>
                  </a:cubicBezTo>
                  <a:cubicBezTo>
                    <a:pt x="22508" y="34767"/>
                    <a:pt x="22382" y="34785"/>
                    <a:pt x="22251" y="34785"/>
                  </a:cubicBezTo>
                  <a:cubicBezTo>
                    <a:pt x="21893" y="34785"/>
                    <a:pt x="21499" y="34651"/>
                    <a:pt x="21183" y="34440"/>
                  </a:cubicBezTo>
                  <a:cubicBezTo>
                    <a:pt x="20606" y="34296"/>
                    <a:pt x="20174" y="34008"/>
                    <a:pt x="19886" y="33575"/>
                  </a:cubicBezTo>
                  <a:cubicBezTo>
                    <a:pt x="19021" y="32855"/>
                    <a:pt x="18733" y="31558"/>
                    <a:pt x="18733" y="29973"/>
                  </a:cubicBezTo>
                  <a:lnTo>
                    <a:pt x="187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101"/>
            <p:cNvSpPr/>
            <p:nvPr/>
          </p:nvSpPr>
          <p:spPr>
            <a:xfrm>
              <a:off x="1142350" y="1497550"/>
              <a:ext cx="493550" cy="493550"/>
            </a:xfrm>
            <a:custGeom>
              <a:rect b="b" l="l" r="r" t="t"/>
              <a:pathLst>
                <a:path extrusionOk="0" h="19742" w="19742">
                  <a:moveTo>
                    <a:pt x="9943" y="0"/>
                  </a:moveTo>
                  <a:cubicBezTo>
                    <a:pt x="8646" y="0"/>
                    <a:pt x="7349" y="288"/>
                    <a:pt x="6196" y="720"/>
                  </a:cubicBezTo>
                  <a:cubicBezTo>
                    <a:pt x="3747" y="1585"/>
                    <a:pt x="1873" y="3458"/>
                    <a:pt x="865" y="5908"/>
                  </a:cubicBezTo>
                  <a:cubicBezTo>
                    <a:pt x="288" y="7061"/>
                    <a:pt x="0" y="8502"/>
                    <a:pt x="0" y="9799"/>
                  </a:cubicBezTo>
                  <a:cubicBezTo>
                    <a:pt x="0" y="11096"/>
                    <a:pt x="288" y="12537"/>
                    <a:pt x="721" y="13689"/>
                  </a:cubicBezTo>
                  <a:cubicBezTo>
                    <a:pt x="1297" y="14842"/>
                    <a:pt x="2017" y="15995"/>
                    <a:pt x="2882" y="16860"/>
                  </a:cubicBezTo>
                  <a:cubicBezTo>
                    <a:pt x="3747" y="17724"/>
                    <a:pt x="4755" y="18445"/>
                    <a:pt x="6052" y="19021"/>
                  </a:cubicBezTo>
                  <a:cubicBezTo>
                    <a:pt x="7205" y="19453"/>
                    <a:pt x="8502" y="19742"/>
                    <a:pt x="9943" y="19742"/>
                  </a:cubicBezTo>
                  <a:cubicBezTo>
                    <a:pt x="11096" y="19742"/>
                    <a:pt x="12393" y="19453"/>
                    <a:pt x="13545" y="19021"/>
                  </a:cubicBezTo>
                  <a:cubicBezTo>
                    <a:pt x="14698" y="18445"/>
                    <a:pt x="15851" y="17868"/>
                    <a:pt x="16716" y="16860"/>
                  </a:cubicBezTo>
                  <a:cubicBezTo>
                    <a:pt x="17580" y="15995"/>
                    <a:pt x="18301" y="14986"/>
                    <a:pt x="18877" y="13834"/>
                  </a:cubicBezTo>
                  <a:cubicBezTo>
                    <a:pt x="19454" y="12537"/>
                    <a:pt x="19742" y="11240"/>
                    <a:pt x="19742" y="9799"/>
                  </a:cubicBezTo>
                  <a:cubicBezTo>
                    <a:pt x="19742" y="8646"/>
                    <a:pt x="19454" y="7349"/>
                    <a:pt x="19021" y="6340"/>
                  </a:cubicBezTo>
                  <a:cubicBezTo>
                    <a:pt x="18589" y="5188"/>
                    <a:pt x="17868" y="4035"/>
                    <a:pt x="17004" y="3170"/>
                  </a:cubicBezTo>
                  <a:cubicBezTo>
                    <a:pt x="16139" y="2161"/>
                    <a:pt x="15131" y="1441"/>
                    <a:pt x="13978" y="865"/>
                  </a:cubicBezTo>
                  <a:cubicBezTo>
                    <a:pt x="12681" y="288"/>
                    <a:pt x="11240" y="0"/>
                    <a:pt x="9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101"/>
            <p:cNvSpPr/>
            <p:nvPr/>
          </p:nvSpPr>
          <p:spPr>
            <a:xfrm>
              <a:off x="1963700" y="2153200"/>
              <a:ext cx="1397800" cy="1275300"/>
            </a:xfrm>
            <a:custGeom>
              <a:rect b="b" l="l" r="r" t="t"/>
              <a:pathLst>
                <a:path extrusionOk="0" h="51012" w="55912">
                  <a:moveTo>
                    <a:pt x="36458" y="0"/>
                  </a:moveTo>
                  <a:cubicBezTo>
                    <a:pt x="32567" y="0"/>
                    <a:pt x="29109" y="1009"/>
                    <a:pt x="26227" y="3026"/>
                  </a:cubicBezTo>
                  <a:cubicBezTo>
                    <a:pt x="23345" y="4899"/>
                    <a:pt x="20895" y="7781"/>
                    <a:pt x="19022" y="11816"/>
                  </a:cubicBezTo>
                  <a:lnTo>
                    <a:pt x="19022" y="1585"/>
                  </a:lnTo>
                  <a:lnTo>
                    <a:pt x="1" y="1585"/>
                  </a:lnTo>
                  <a:lnTo>
                    <a:pt x="1" y="51011"/>
                  </a:lnTo>
                  <a:lnTo>
                    <a:pt x="20031" y="51011"/>
                  </a:lnTo>
                  <a:lnTo>
                    <a:pt x="20031" y="24497"/>
                  </a:lnTo>
                  <a:cubicBezTo>
                    <a:pt x="20175" y="23488"/>
                    <a:pt x="20607" y="22480"/>
                    <a:pt x="21039" y="21615"/>
                  </a:cubicBezTo>
                  <a:cubicBezTo>
                    <a:pt x="21472" y="20462"/>
                    <a:pt x="22192" y="19453"/>
                    <a:pt x="23057" y="18445"/>
                  </a:cubicBezTo>
                  <a:cubicBezTo>
                    <a:pt x="23921" y="17436"/>
                    <a:pt x="24930" y="16572"/>
                    <a:pt x="26083" y="15995"/>
                  </a:cubicBezTo>
                  <a:cubicBezTo>
                    <a:pt x="27092" y="15275"/>
                    <a:pt x="28389" y="14842"/>
                    <a:pt x="29830" y="14842"/>
                  </a:cubicBezTo>
                  <a:cubicBezTo>
                    <a:pt x="30694" y="14842"/>
                    <a:pt x="31703" y="14986"/>
                    <a:pt x="32567" y="15419"/>
                  </a:cubicBezTo>
                  <a:cubicBezTo>
                    <a:pt x="33288" y="15995"/>
                    <a:pt x="34008" y="16572"/>
                    <a:pt x="34585" y="17436"/>
                  </a:cubicBezTo>
                  <a:cubicBezTo>
                    <a:pt x="35017" y="18301"/>
                    <a:pt x="35449" y="19309"/>
                    <a:pt x="35593" y="20318"/>
                  </a:cubicBezTo>
                  <a:cubicBezTo>
                    <a:pt x="35882" y="21471"/>
                    <a:pt x="36026" y="22624"/>
                    <a:pt x="36026" y="23921"/>
                  </a:cubicBezTo>
                  <a:lnTo>
                    <a:pt x="36026" y="51011"/>
                  </a:lnTo>
                  <a:lnTo>
                    <a:pt x="55912" y="51011"/>
                  </a:lnTo>
                  <a:lnTo>
                    <a:pt x="55912" y="25938"/>
                  </a:lnTo>
                  <a:cubicBezTo>
                    <a:pt x="55912" y="22335"/>
                    <a:pt x="55479" y="18877"/>
                    <a:pt x="54615" y="15419"/>
                  </a:cubicBezTo>
                  <a:cubicBezTo>
                    <a:pt x="53894" y="12393"/>
                    <a:pt x="52597" y="9655"/>
                    <a:pt x="50868" y="7205"/>
                  </a:cubicBezTo>
                  <a:cubicBezTo>
                    <a:pt x="49283" y="4899"/>
                    <a:pt x="47121" y="3170"/>
                    <a:pt x="44816" y="1873"/>
                  </a:cubicBezTo>
                  <a:cubicBezTo>
                    <a:pt x="42222" y="576"/>
                    <a:pt x="39340" y="0"/>
                    <a:pt x="36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101"/>
            <p:cNvSpPr/>
            <p:nvPr/>
          </p:nvSpPr>
          <p:spPr>
            <a:xfrm>
              <a:off x="5126700" y="1497550"/>
              <a:ext cx="533200" cy="493550"/>
            </a:xfrm>
            <a:custGeom>
              <a:rect b="b" l="l" r="r" t="t"/>
              <a:pathLst>
                <a:path extrusionOk="0" h="19742" w="21328">
                  <a:moveTo>
                    <a:pt x="10664" y="0"/>
                  </a:moveTo>
                  <a:cubicBezTo>
                    <a:pt x="9367" y="0"/>
                    <a:pt x="7926" y="288"/>
                    <a:pt x="6773" y="720"/>
                  </a:cubicBezTo>
                  <a:cubicBezTo>
                    <a:pt x="4179" y="1585"/>
                    <a:pt x="2018" y="3458"/>
                    <a:pt x="865" y="5908"/>
                  </a:cubicBezTo>
                  <a:cubicBezTo>
                    <a:pt x="289" y="7061"/>
                    <a:pt x="1" y="8502"/>
                    <a:pt x="1" y="9799"/>
                  </a:cubicBezTo>
                  <a:cubicBezTo>
                    <a:pt x="1" y="11096"/>
                    <a:pt x="289" y="12537"/>
                    <a:pt x="865" y="13689"/>
                  </a:cubicBezTo>
                  <a:cubicBezTo>
                    <a:pt x="1442" y="14842"/>
                    <a:pt x="2162" y="15995"/>
                    <a:pt x="3171" y="16860"/>
                  </a:cubicBezTo>
                  <a:cubicBezTo>
                    <a:pt x="4035" y="17724"/>
                    <a:pt x="5188" y="18445"/>
                    <a:pt x="6485" y="19021"/>
                  </a:cubicBezTo>
                  <a:cubicBezTo>
                    <a:pt x="7782" y="19453"/>
                    <a:pt x="9223" y="19742"/>
                    <a:pt x="10808" y="19742"/>
                  </a:cubicBezTo>
                  <a:cubicBezTo>
                    <a:pt x="12105" y="19742"/>
                    <a:pt x="13402" y="19453"/>
                    <a:pt x="14699" y="19021"/>
                  </a:cubicBezTo>
                  <a:cubicBezTo>
                    <a:pt x="15996" y="18445"/>
                    <a:pt x="17148" y="17868"/>
                    <a:pt x="18157" y="16860"/>
                  </a:cubicBezTo>
                  <a:cubicBezTo>
                    <a:pt x="19166" y="15995"/>
                    <a:pt x="19886" y="14986"/>
                    <a:pt x="20463" y="13834"/>
                  </a:cubicBezTo>
                  <a:cubicBezTo>
                    <a:pt x="21039" y="12537"/>
                    <a:pt x="21327" y="11240"/>
                    <a:pt x="21327" y="9799"/>
                  </a:cubicBezTo>
                  <a:cubicBezTo>
                    <a:pt x="21327" y="8646"/>
                    <a:pt x="21039" y="7349"/>
                    <a:pt x="20607" y="6340"/>
                  </a:cubicBezTo>
                  <a:cubicBezTo>
                    <a:pt x="20030" y="5188"/>
                    <a:pt x="19310" y="4035"/>
                    <a:pt x="18445" y="3170"/>
                  </a:cubicBezTo>
                  <a:cubicBezTo>
                    <a:pt x="17437" y="2161"/>
                    <a:pt x="16428" y="1441"/>
                    <a:pt x="15131" y="865"/>
                  </a:cubicBezTo>
                  <a:cubicBezTo>
                    <a:pt x="13690" y="288"/>
                    <a:pt x="12249" y="0"/>
                    <a:pt x="10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101"/>
            <p:cNvSpPr/>
            <p:nvPr/>
          </p:nvSpPr>
          <p:spPr>
            <a:xfrm>
              <a:off x="5126700" y="2153200"/>
              <a:ext cx="698900" cy="1275300"/>
            </a:xfrm>
            <a:custGeom>
              <a:rect b="b" l="l" r="r" t="t"/>
              <a:pathLst>
                <a:path extrusionOk="0" h="51012" w="27956">
                  <a:moveTo>
                    <a:pt x="1" y="0"/>
                  </a:moveTo>
                  <a:lnTo>
                    <a:pt x="1" y="30981"/>
                  </a:lnTo>
                  <a:cubicBezTo>
                    <a:pt x="1" y="33719"/>
                    <a:pt x="289" y="36601"/>
                    <a:pt x="1153" y="39195"/>
                  </a:cubicBezTo>
                  <a:cubicBezTo>
                    <a:pt x="1730" y="41501"/>
                    <a:pt x="2882" y="43662"/>
                    <a:pt x="4323" y="45535"/>
                  </a:cubicBezTo>
                  <a:cubicBezTo>
                    <a:pt x="5764" y="47265"/>
                    <a:pt x="7638" y="48706"/>
                    <a:pt x="9655" y="49570"/>
                  </a:cubicBezTo>
                  <a:cubicBezTo>
                    <a:pt x="11961" y="50579"/>
                    <a:pt x="14410" y="51011"/>
                    <a:pt x="16860" y="51011"/>
                  </a:cubicBezTo>
                  <a:cubicBezTo>
                    <a:pt x="20751" y="51011"/>
                    <a:pt x="24497" y="50147"/>
                    <a:pt x="27956" y="48273"/>
                  </a:cubicBezTo>
                  <a:lnTo>
                    <a:pt x="27956" y="33719"/>
                  </a:lnTo>
                  <a:cubicBezTo>
                    <a:pt x="26803" y="34440"/>
                    <a:pt x="25506" y="34728"/>
                    <a:pt x="24353" y="34728"/>
                  </a:cubicBezTo>
                  <a:cubicBezTo>
                    <a:pt x="24199" y="34767"/>
                    <a:pt x="24044" y="34785"/>
                    <a:pt x="23890" y="34785"/>
                  </a:cubicBezTo>
                  <a:cubicBezTo>
                    <a:pt x="23468" y="34785"/>
                    <a:pt x="23046" y="34651"/>
                    <a:pt x="22624" y="34440"/>
                  </a:cubicBezTo>
                  <a:cubicBezTo>
                    <a:pt x="22048" y="34296"/>
                    <a:pt x="21615" y="34008"/>
                    <a:pt x="21183" y="33575"/>
                  </a:cubicBezTo>
                  <a:cubicBezTo>
                    <a:pt x="20463" y="32855"/>
                    <a:pt x="20030" y="31558"/>
                    <a:pt x="20030" y="29973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101"/>
            <p:cNvSpPr/>
            <p:nvPr/>
          </p:nvSpPr>
          <p:spPr>
            <a:xfrm>
              <a:off x="5904850" y="2153200"/>
              <a:ext cx="1358150" cy="1275300"/>
            </a:xfrm>
            <a:custGeom>
              <a:rect b="b" l="l" r="r" t="t"/>
              <a:pathLst>
                <a:path extrusionOk="0" h="51012" w="54326">
                  <a:moveTo>
                    <a:pt x="27379" y="14698"/>
                  </a:moveTo>
                  <a:cubicBezTo>
                    <a:pt x="28388" y="14698"/>
                    <a:pt x="29541" y="14986"/>
                    <a:pt x="30549" y="15419"/>
                  </a:cubicBezTo>
                  <a:cubicBezTo>
                    <a:pt x="31702" y="15851"/>
                    <a:pt x="32567" y="16572"/>
                    <a:pt x="33431" y="17436"/>
                  </a:cubicBezTo>
                  <a:cubicBezTo>
                    <a:pt x="34296" y="18301"/>
                    <a:pt x="35016" y="19453"/>
                    <a:pt x="35449" y="20750"/>
                  </a:cubicBezTo>
                  <a:cubicBezTo>
                    <a:pt x="36457" y="23776"/>
                    <a:pt x="36457" y="27091"/>
                    <a:pt x="35449" y="30117"/>
                  </a:cubicBezTo>
                  <a:cubicBezTo>
                    <a:pt x="35016" y="31414"/>
                    <a:pt x="34296" y="32567"/>
                    <a:pt x="33431" y="33575"/>
                  </a:cubicBezTo>
                  <a:cubicBezTo>
                    <a:pt x="32711" y="34440"/>
                    <a:pt x="31702" y="35160"/>
                    <a:pt x="30549" y="35593"/>
                  </a:cubicBezTo>
                  <a:cubicBezTo>
                    <a:pt x="29541" y="36025"/>
                    <a:pt x="28388" y="36313"/>
                    <a:pt x="27379" y="36313"/>
                  </a:cubicBezTo>
                  <a:cubicBezTo>
                    <a:pt x="26226" y="36313"/>
                    <a:pt x="25073" y="36025"/>
                    <a:pt x="24065" y="35593"/>
                  </a:cubicBezTo>
                  <a:cubicBezTo>
                    <a:pt x="23056" y="35160"/>
                    <a:pt x="22047" y="34440"/>
                    <a:pt x="21183" y="33575"/>
                  </a:cubicBezTo>
                  <a:cubicBezTo>
                    <a:pt x="20318" y="32567"/>
                    <a:pt x="19742" y="31414"/>
                    <a:pt x="19165" y="30117"/>
                  </a:cubicBezTo>
                  <a:cubicBezTo>
                    <a:pt x="18157" y="27091"/>
                    <a:pt x="18157" y="23776"/>
                    <a:pt x="19165" y="20750"/>
                  </a:cubicBezTo>
                  <a:cubicBezTo>
                    <a:pt x="19598" y="19453"/>
                    <a:pt x="20318" y="18301"/>
                    <a:pt x="21183" y="17436"/>
                  </a:cubicBezTo>
                  <a:cubicBezTo>
                    <a:pt x="22047" y="16572"/>
                    <a:pt x="22912" y="15851"/>
                    <a:pt x="24065" y="15419"/>
                  </a:cubicBezTo>
                  <a:cubicBezTo>
                    <a:pt x="25073" y="14986"/>
                    <a:pt x="26226" y="14698"/>
                    <a:pt x="27379" y="14698"/>
                  </a:cubicBezTo>
                  <a:close/>
                  <a:moveTo>
                    <a:pt x="27235" y="0"/>
                  </a:moveTo>
                  <a:cubicBezTo>
                    <a:pt x="23777" y="0"/>
                    <a:pt x="20318" y="576"/>
                    <a:pt x="17004" y="1729"/>
                  </a:cubicBezTo>
                  <a:cubicBezTo>
                    <a:pt x="13834" y="2738"/>
                    <a:pt x="10808" y="4467"/>
                    <a:pt x="8358" y="6629"/>
                  </a:cubicBezTo>
                  <a:cubicBezTo>
                    <a:pt x="5908" y="8790"/>
                    <a:pt x="3891" y="11528"/>
                    <a:pt x="2594" y="14554"/>
                  </a:cubicBezTo>
                  <a:cubicBezTo>
                    <a:pt x="1009" y="17724"/>
                    <a:pt x="288" y="21327"/>
                    <a:pt x="144" y="25506"/>
                  </a:cubicBezTo>
                  <a:cubicBezTo>
                    <a:pt x="0" y="28964"/>
                    <a:pt x="721" y="32567"/>
                    <a:pt x="2017" y="35881"/>
                  </a:cubicBezTo>
                  <a:cubicBezTo>
                    <a:pt x="3314" y="38907"/>
                    <a:pt x="5188" y="41645"/>
                    <a:pt x="7637" y="43950"/>
                  </a:cubicBezTo>
                  <a:cubicBezTo>
                    <a:pt x="10087" y="46256"/>
                    <a:pt x="12969" y="47985"/>
                    <a:pt x="16139" y="49138"/>
                  </a:cubicBezTo>
                  <a:cubicBezTo>
                    <a:pt x="19742" y="50435"/>
                    <a:pt x="23488" y="51011"/>
                    <a:pt x="27235" y="51011"/>
                  </a:cubicBezTo>
                  <a:cubicBezTo>
                    <a:pt x="29396" y="51011"/>
                    <a:pt x="31558" y="50723"/>
                    <a:pt x="33719" y="50435"/>
                  </a:cubicBezTo>
                  <a:cubicBezTo>
                    <a:pt x="35881" y="50003"/>
                    <a:pt x="37898" y="49282"/>
                    <a:pt x="39916" y="48417"/>
                  </a:cubicBezTo>
                  <a:cubicBezTo>
                    <a:pt x="41933" y="47553"/>
                    <a:pt x="43951" y="46400"/>
                    <a:pt x="45536" y="44959"/>
                  </a:cubicBezTo>
                  <a:cubicBezTo>
                    <a:pt x="47409" y="43662"/>
                    <a:pt x="48850" y="41933"/>
                    <a:pt x="50147" y="40204"/>
                  </a:cubicBezTo>
                  <a:cubicBezTo>
                    <a:pt x="51444" y="38186"/>
                    <a:pt x="52452" y="35881"/>
                    <a:pt x="53173" y="33719"/>
                  </a:cubicBezTo>
                  <a:cubicBezTo>
                    <a:pt x="54038" y="30981"/>
                    <a:pt x="54326" y="28244"/>
                    <a:pt x="54326" y="25506"/>
                  </a:cubicBezTo>
                  <a:cubicBezTo>
                    <a:pt x="54326" y="21903"/>
                    <a:pt x="53749" y="18445"/>
                    <a:pt x="52308" y="15131"/>
                  </a:cubicBezTo>
                  <a:cubicBezTo>
                    <a:pt x="51156" y="12104"/>
                    <a:pt x="49138" y="9367"/>
                    <a:pt x="46833" y="7205"/>
                  </a:cubicBezTo>
                  <a:cubicBezTo>
                    <a:pt x="44383" y="4899"/>
                    <a:pt x="41357" y="3170"/>
                    <a:pt x="38187" y="1873"/>
                  </a:cubicBezTo>
                  <a:cubicBezTo>
                    <a:pt x="34728" y="721"/>
                    <a:pt x="30982" y="0"/>
                    <a:pt x="27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101"/>
            <p:cNvSpPr/>
            <p:nvPr/>
          </p:nvSpPr>
          <p:spPr>
            <a:xfrm>
              <a:off x="3465950" y="2153200"/>
              <a:ext cx="1495050" cy="1891325"/>
            </a:xfrm>
            <a:custGeom>
              <a:rect b="b" l="l" r="r" t="t"/>
              <a:pathLst>
                <a:path extrusionOk="0" h="75653" w="59802">
                  <a:moveTo>
                    <a:pt x="30117" y="15851"/>
                  </a:moveTo>
                  <a:cubicBezTo>
                    <a:pt x="31270" y="15851"/>
                    <a:pt x="32567" y="16139"/>
                    <a:pt x="33576" y="16572"/>
                  </a:cubicBezTo>
                  <a:cubicBezTo>
                    <a:pt x="34729" y="17148"/>
                    <a:pt x="35737" y="17868"/>
                    <a:pt x="36602" y="18733"/>
                  </a:cubicBezTo>
                  <a:cubicBezTo>
                    <a:pt x="37466" y="19598"/>
                    <a:pt x="38187" y="20606"/>
                    <a:pt x="38763" y="21759"/>
                  </a:cubicBezTo>
                  <a:cubicBezTo>
                    <a:pt x="39196" y="22912"/>
                    <a:pt x="39628" y="24065"/>
                    <a:pt x="39628" y="25362"/>
                  </a:cubicBezTo>
                  <a:lnTo>
                    <a:pt x="39628" y="26082"/>
                  </a:lnTo>
                  <a:cubicBezTo>
                    <a:pt x="39484" y="28676"/>
                    <a:pt x="38475" y="30981"/>
                    <a:pt x="36746" y="32855"/>
                  </a:cubicBezTo>
                  <a:cubicBezTo>
                    <a:pt x="35881" y="33719"/>
                    <a:pt x="34873" y="34440"/>
                    <a:pt x="33720" y="34872"/>
                  </a:cubicBezTo>
                  <a:cubicBezTo>
                    <a:pt x="32567" y="35449"/>
                    <a:pt x="31414" y="35737"/>
                    <a:pt x="30117" y="35737"/>
                  </a:cubicBezTo>
                  <a:cubicBezTo>
                    <a:pt x="28965" y="35593"/>
                    <a:pt x="27812" y="35449"/>
                    <a:pt x="26803" y="35016"/>
                  </a:cubicBezTo>
                  <a:cubicBezTo>
                    <a:pt x="25650" y="34584"/>
                    <a:pt x="24497" y="33863"/>
                    <a:pt x="23633" y="33143"/>
                  </a:cubicBezTo>
                  <a:cubicBezTo>
                    <a:pt x="22768" y="32278"/>
                    <a:pt x="21904" y="31126"/>
                    <a:pt x="21471" y="29973"/>
                  </a:cubicBezTo>
                  <a:cubicBezTo>
                    <a:pt x="20895" y="28676"/>
                    <a:pt x="20607" y="27235"/>
                    <a:pt x="20607" y="25794"/>
                  </a:cubicBezTo>
                  <a:cubicBezTo>
                    <a:pt x="20607" y="23200"/>
                    <a:pt x="21471" y="20750"/>
                    <a:pt x="23201" y="18877"/>
                  </a:cubicBezTo>
                  <a:cubicBezTo>
                    <a:pt x="24065" y="17868"/>
                    <a:pt x="25074" y="17148"/>
                    <a:pt x="26227" y="16572"/>
                  </a:cubicBezTo>
                  <a:cubicBezTo>
                    <a:pt x="27524" y="16139"/>
                    <a:pt x="28820" y="15851"/>
                    <a:pt x="30117" y="15851"/>
                  </a:cubicBezTo>
                  <a:close/>
                  <a:moveTo>
                    <a:pt x="23777" y="0"/>
                  </a:moveTo>
                  <a:cubicBezTo>
                    <a:pt x="20751" y="0"/>
                    <a:pt x="17869" y="721"/>
                    <a:pt x="15131" y="1873"/>
                  </a:cubicBezTo>
                  <a:cubicBezTo>
                    <a:pt x="12393" y="3170"/>
                    <a:pt x="9799" y="4899"/>
                    <a:pt x="7782" y="7061"/>
                  </a:cubicBezTo>
                  <a:cubicBezTo>
                    <a:pt x="5620" y="9367"/>
                    <a:pt x="3891" y="12104"/>
                    <a:pt x="2594" y="15131"/>
                  </a:cubicBezTo>
                  <a:cubicBezTo>
                    <a:pt x="145" y="21615"/>
                    <a:pt x="0" y="28820"/>
                    <a:pt x="2594" y="35449"/>
                  </a:cubicBezTo>
                  <a:cubicBezTo>
                    <a:pt x="3747" y="38475"/>
                    <a:pt x="5476" y="41068"/>
                    <a:pt x="7638" y="43518"/>
                  </a:cubicBezTo>
                  <a:cubicBezTo>
                    <a:pt x="9655" y="45680"/>
                    <a:pt x="12249" y="47553"/>
                    <a:pt x="14987" y="48706"/>
                  </a:cubicBezTo>
                  <a:cubicBezTo>
                    <a:pt x="17725" y="50003"/>
                    <a:pt x="20751" y="50579"/>
                    <a:pt x="23777" y="50579"/>
                  </a:cubicBezTo>
                  <a:cubicBezTo>
                    <a:pt x="31126" y="50579"/>
                    <a:pt x="36602" y="48273"/>
                    <a:pt x="40204" y="43518"/>
                  </a:cubicBezTo>
                  <a:cubicBezTo>
                    <a:pt x="40348" y="44094"/>
                    <a:pt x="40348" y="44671"/>
                    <a:pt x="40348" y="45247"/>
                  </a:cubicBezTo>
                  <a:cubicBezTo>
                    <a:pt x="40637" y="49858"/>
                    <a:pt x="37755" y="54614"/>
                    <a:pt x="33576" y="56487"/>
                  </a:cubicBezTo>
                  <a:cubicBezTo>
                    <a:pt x="29845" y="58254"/>
                    <a:pt x="26448" y="58751"/>
                    <a:pt x="23203" y="58751"/>
                  </a:cubicBezTo>
                  <a:cubicBezTo>
                    <a:pt x="21686" y="58751"/>
                    <a:pt x="20203" y="58642"/>
                    <a:pt x="18733" y="58504"/>
                  </a:cubicBezTo>
                  <a:cubicBezTo>
                    <a:pt x="16716" y="58216"/>
                    <a:pt x="14555" y="57640"/>
                    <a:pt x="12681" y="56919"/>
                  </a:cubicBezTo>
                  <a:cubicBezTo>
                    <a:pt x="11961" y="56631"/>
                    <a:pt x="11384" y="56343"/>
                    <a:pt x="10664" y="56055"/>
                  </a:cubicBezTo>
                  <a:lnTo>
                    <a:pt x="10520" y="55911"/>
                  </a:lnTo>
                  <a:lnTo>
                    <a:pt x="10520" y="73779"/>
                  </a:lnTo>
                  <a:cubicBezTo>
                    <a:pt x="14843" y="74788"/>
                    <a:pt x="19742" y="75652"/>
                    <a:pt x="23489" y="75652"/>
                  </a:cubicBezTo>
                  <a:cubicBezTo>
                    <a:pt x="30117" y="75652"/>
                    <a:pt x="36746" y="74644"/>
                    <a:pt x="42942" y="71473"/>
                  </a:cubicBezTo>
                  <a:cubicBezTo>
                    <a:pt x="47553" y="69168"/>
                    <a:pt x="50435" y="66286"/>
                    <a:pt x="53029" y="63404"/>
                  </a:cubicBezTo>
                  <a:cubicBezTo>
                    <a:pt x="53894" y="62395"/>
                    <a:pt x="56776" y="58504"/>
                    <a:pt x="57785" y="54614"/>
                  </a:cubicBezTo>
                  <a:cubicBezTo>
                    <a:pt x="57929" y="54037"/>
                    <a:pt x="58073" y="53605"/>
                    <a:pt x="58217" y="53029"/>
                  </a:cubicBezTo>
                  <a:cubicBezTo>
                    <a:pt x="58649" y="51444"/>
                    <a:pt x="59658" y="46400"/>
                    <a:pt x="59802" y="38186"/>
                  </a:cubicBezTo>
                  <a:lnTo>
                    <a:pt x="59802" y="4179"/>
                  </a:lnTo>
                  <a:cubicBezTo>
                    <a:pt x="59802" y="1585"/>
                    <a:pt x="59802" y="432"/>
                    <a:pt x="59802" y="432"/>
                  </a:cubicBezTo>
                  <a:lnTo>
                    <a:pt x="39628" y="432"/>
                  </a:lnTo>
                  <a:lnTo>
                    <a:pt x="39628" y="11672"/>
                  </a:lnTo>
                  <a:cubicBezTo>
                    <a:pt x="38763" y="8358"/>
                    <a:pt x="36746" y="5332"/>
                    <a:pt x="33864" y="3314"/>
                  </a:cubicBezTo>
                  <a:cubicBezTo>
                    <a:pt x="32567" y="2162"/>
                    <a:pt x="30982" y="1441"/>
                    <a:pt x="29253" y="865"/>
                  </a:cubicBezTo>
                  <a:cubicBezTo>
                    <a:pt x="27524" y="288"/>
                    <a:pt x="25650" y="0"/>
                    <a:pt x="237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02" name="Google Shape;1402;p101"/>
          <p:cNvSpPr/>
          <p:nvPr/>
        </p:nvSpPr>
        <p:spPr>
          <a:xfrm>
            <a:off x="5717100" y="-1093950"/>
            <a:ext cx="4241400" cy="4241400"/>
          </a:xfrm>
          <a:prstGeom prst="ellipse">
            <a:avLst/>
          </a:prstGeom>
          <a:gradFill>
            <a:gsLst>
              <a:gs pos="0">
                <a:srgbClr val="99428B"/>
              </a:gs>
              <a:gs pos="100000">
                <a:srgbClr val="3B1E3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3" name="Google Shape;1403;p101"/>
          <p:cNvPicPr preferRelativeResize="0"/>
          <p:nvPr/>
        </p:nvPicPr>
        <p:blipFill rotWithShape="1">
          <a:blip r:embed="rId2">
            <a:alphaModFix/>
          </a:blip>
          <a:srcRect b="0" l="4979" r="4979" t="0"/>
          <a:stretch/>
        </p:blipFill>
        <p:spPr>
          <a:xfrm>
            <a:off x="2701551" y="-44637"/>
            <a:ext cx="7069102" cy="523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96.xml"/><Relationship Id="rId42" Type="http://schemas.openxmlformats.org/officeDocument/2006/relationships/slideLayout" Target="../slideLayouts/slideLayout98.xml"/><Relationship Id="rId41" Type="http://schemas.openxmlformats.org/officeDocument/2006/relationships/slideLayout" Target="../slideLayouts/slideLayout97.xml"/><Relationship Id="rId44" Type="http://schemas.openxmlformats.org/officeDocument/2006/relationships/slideLayout" Target="../slideLayouts/slideLayout100.xml"/><Relationship Id="rId43" Type="http://schemas.openxmlformats.org/officeDocument/2006/relationships/slideLayout" Target="../slideLayouts/slideLayout99.xml"/><Relationship Id="rId46" Type="http://schemas.openxmlformats.org/officeDocument/2006/relationships/slideLayout" Target="../slideLayouts/slideLayout102.xml"/><Relationship Id="rId45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104.xml"/><Relationship Id="rId47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1.xml"/><Relationship Id="rId34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95.xml"/><Relationship Id="rId38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85.xml"/><Relationship Id="rId51" Type="http://schemas.openxmlformats.org/officeDocument/2006/relationships/slideLayout" Target="../slideLayouts/slideLayout107.xml"/><Relationship Id="rId50" Type="http://schemas.openxmlformats.org/officeDocument/2006/relationships/slideLayout" Target="../slideLayouts/slideLayout106.xml"/><Relationship Id="rId53" Type="http://schemas.openxmlformats.org/officeDocument/2006/relationships/slideLayout" Target="../slideLayouts/slideLayout109.xml"/><Relationship Id="rId52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67.xml"/><Relationship Id="rId5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66.xml"/><Relationship Id="rId54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69.xml"/><Relationship Id="rId57" Type="http://schemas.openxmlformats.org/officeDocument/2006/relationships/theme" Target="../theme/theme2.xml"/><Relationship Id="rId12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74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52.xml"/><Relationship Id="rId42" Type="http://schemas.openxmlformats.org/officeDocument/2006/relationships/slideLayout" Target="../slideLayouts/slideLayout154.xml"/><Relationship Id="rId41" Type="http://schemas.openxmlformats.org/officeDocument/2006/relationships/slideLayout" Target="../slideLayouts/slideLayout153.xml"/><Relationship Id="rId44" Type="http://schemas.openxmlformats.org/officeDocument/2006/relationships/slideLayout" Target="../slideLayouts/slideLayout156.xml"/><Relationship Id="rId43" Type="http://schemas.openxmlformats.org/officeDocument/2006/relationships/slideLayout" Target="../slideLayouts/slideLayout155.xml"/><Relationship Id="rId46" Type="http://schemas.openxmlformats.org/officeDocument/2006/relationships/slideLayout" Target="../slideLayouts/slideLayout158.xml"/><Relationship Id="rId45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48" Type="http://schemas.openxmlformats.org/officeDocument/2006/relationships/slideLayout" Target="../slideLayouts/slideLayout160.xml"/><Relationship Id="rId47" Type="http://schemas.openxmlformats.org/officeDocument/2006/relationships/slideLayout" Target="../slideLayouts/slideLayout159.xml"/><Relationship Id="rId49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2.xml"/><Relationship Id="rId33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44.xml"/><Relationship Id="rId35" Type="http://schemas.openxmlformats.org/officeDocument/2006/relationships/slideLayout" Target="../slideLayouts/slideLayout147.xml"/><Relationship Id="rId34" Type="http://schemas.openxmlformats.org/officeDocument/2006/relationships/slideLayout" Target="../slideLayouts/slideLayout146.xml"/><Relationship Id="rId37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48.xml"/><Relationship Id="rId39" Type="http://schemas.openxmlformats.org/officeDocument/2006/relationships/slideLayout" Target="../slideLayouts/slideLayout151.xml"/><Relationship Id="rId38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33.xml"/><Relationship Id="rId24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35.xml"/><Relationship Id="rId26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0.xml"/><Relationship Id="rId27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1.xml"/><Relationship Id="rId51" Type="http://schemas.openxmlformats.org/officeDocument/2006/relationships/slideLayout" Target="../slideLayouts/slideLayout163.xml"/><Relationship Id="rId50" Type="http://schemas.openxmlformats.org/officeDocument/2006/relationships/slideLayout" Target="../slideLayouts/slideLayout162.xml"/><Relationship Id="rId53" Type="http://schemas.openxmlformats.org/officeDocument/2006/relationships/theme" Target="../theme/theme4.xml"/><Relationship Id="rId52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57950" y="684100"/>
            <a:ext cx="84663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Manrope"/>
              <a:buNone/>
              <a:defRPr b="1" sz="30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57950" y="1221325"/>
            <a:ext cx="7608000" cy="31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●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○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■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●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○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■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●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○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■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72568" y="4375275"/>
            <a:ext cx="10179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rtl="0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rtl="0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rtl="0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rtl="0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rtl="0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rtl="0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rtl="0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Lingio 2023</a:t>
            </a:r>
            <a:endParaRPr/>
          </a:p>
        </p:txBody>
      </p:sp>
      <p:sp>
        <p:nvSpPr>
          <p:cNvPr id="9" name="Google Shape;9;p1"/>
          <p:cNvSpPr txBox="1"/>
          <p:nvPr>
            <p:ph idx="2" type="sldNum"/>
          </p:nvPr>
        </p:nvSpPr>
        <p:spPr>
          <a:xfrm>
            <a:off x="7088750" y="4375275"/>
            <a:ext cx="12771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rtl="0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rtl="0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rtl="0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rtl="0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rtl="0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rtl="0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rtl="0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rtl="0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Sales Presentation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583">
          <p15:clr>
            <a:srgbClr val="E46962"/>
          </p15:clr>
        </p15:guide>
        <p15:guide id="2" pos="2841">
          <p15:clr>
            <a:srgbClr val="E46962"/>
          </p15:clr>
        </p15:guide>
        <p15:guide id="3" pos="483">
          <p15:clr>
            <a:srgbClr val="E46962"/>
          </p15:clr>
        </p15:guide>
        <p15:guide id="4" pos="807">
          <p15:clr>
            <a:srgbClr val="E46962"/>
          </p15:clr>
        </p15:guide>
        <p15:guide id="5" pos="889">
          <p15:clr>
            <a:srgbClr val="E46962"/>
          </p15:clr>
        </p15:guide>
        <p15:guide id="6" pos="1212">
          <p15:clr>
            <a:srgbClr val="E46962"/>
          </p15:clr>
        </p15:guide>
        <p15:guide id="7" pos="1295">
          <p15:clr>
            <a:srgbClr val="E46962"/>
          </p15:clr>
        </p15:guide>
        <p15:guide id="8" pos="1622">
          <p15:clr>
            <a:srgbClr val="E46962"/>
          </p15:clr>
        </p15:guide>
        <p15:guide id="9" pos="1702">
          <p15:clr>
            <a:srgbClr val="E46962"/>
          </p15:clr>
        </p15:guide>
        <p15:guide id="10" pos="2026">
          <p15:clr>
            <a:srgbClr val="E46962"/>
          </p15:clr>
        </p15:guide>
        <p15:guide id="11" pos="2108">
          <p15:clr>
            <a:srgbClr val="E46962"/>
          </p15:clr>
        </p15:guide>
        <p15:guide id="12" pos="2430">
          <p15:clr>
            <a:srgbClr val="E46962"/>
          </p15:clr>
        </p15:guide>
        <p15:guide id="13" pos="2515">
          <p15:clr>
            <a:srgbClr val="E46962"/>
          </p15:clr>
        </p15:guide>
        <p15:guide id="14" pos="2919">
          <p15:clr>
            <a:srgbClr val="E46962"/>
          </p15:clr>
        </p15:guide>
        <p15:guide id="15" pos="3238">
          <p15:clr>
            <a:srgbClr val="E46962"/>
          </p15:clr>
        </p15:guide>
        <p15:guide id="16" pos="3324">
          <p15:clr>
            <a:srgbClr val="E46962"/>
          </p15:clr>
        </p15:guide>
        <p15:guide id="17" pos="3648">
          <p15:clr>
            <a:srgbClr val="E46962"/>
          </p15:clr>
        </p15:guide>
        <p15:guide id="18" pos="3729">
          <p15:clr>
            <a:srgbClr val="E46962"/>
          </p15:clr>
        </p15:guide>
        <p15:guide id="19" pos="4053">
          <p15:clr>
            <a:srgbClr val="E46962"/>
          </p15:clr>
        </p15:guide>
        <p15:guide id="20" pos="4138">
          <p15:clr>
            <a:srgbClr val="E46962"/>
          </p15:clr>
        </p15:guide>
        <p15:guide id="21" pos="4459">
          <p15:clr>
            <a:srgbClr val="E46962"/>
          </p15:clr>
        </p15:guide>
        <p15:guide id="22" pos="4539">
          <p15:clr>
            <a:srgbClr val="E46962"/>
          </p15:clr>
        </p15:guide>
        <p15:guide id="23" pos="4869">
          <p15:clr>
            <a:srgbClr val="E46962"/>
          </p15:clr>
        </p15:guide>
        <p15:guide id="24" pos="4947">
          <p15:clr>
            <a:srgbClr val="E46962"/>
          </p15:clr>
        </p15:guide>
        <p15:guide id="25" pos="5270">
          <p15:clr>
            <a:srgbClr val="E46962"/>
          </p15:clr>
        </p15:guide>
        <p15:guide id="26" orient="horz" pos="467">
          <p15:clr>
            <a:srgbClr val="E46962"/>
          </p15:clr>
        </p15:guide>
        <p15:guide id="27" orient="horz" pos="797">
          <p15:clr>
            <a:srgbClr val="E46962"/>
          </p15:clr>
        </p15:guide>
        <p15:guide id="28" orient="horz" pos="877">
          <p15:clr>
            <a:srgbClr val="E46962"/>
          </p15:clr>
        </p15:guide>
        <p15:guide id="29" orient="horz" pos="1190">
          <p15:clr>
            <a:srgbClr val="E46962"/>
          </p15:clr>
        </p15:guide>
        <p15:guide id="30" orient="horz" pos="1270">
          <p15:clr>
            <a:srgbClr val="E46962"/>
          </p15:clr>
        </p15:guide>
        <p15:guide id="31" orient="horz" pos="1662">
          <p15:clr>
            <a:srgbClr val="E46962"/>
          </p15:clr>
        </p15:guide>
        <p15:guide id="32" orient="horz" pos="1970">
          <p15:clr>
            <a:srgbClr val="E46962"/>
          </p15:clr>
        </p15:guide>
        <p15:guide id="33" orient="horz" pos="2055">
          <p15:clr>
            <a:srgbClr val="E46962"/>
          </p15:clr>
        </p15:guide>
        <p15:guide id="34" orient="horz" pos="2363">
          <p15:clr>
            <a:srgbClr val="E46962"/>
          </p15:clr>
        </p15:guide>
        <p15:guide id="35" orient="horz" pos="2443">
          <p15:clr>
            <a:srgbClr val="E46962"/>
          </p15:clr>
        </p15:guide>
        <p15:guide id="36" orient="horz" pos="2755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58"/>
          <p:cNvSpPr txBox="1"/>
          <p:nvPr>
            <p:ph type="title"/>
          </p:nvPr>
        </p:nvSpPr>
        <p:spPr>
          <a:xfrm>
            <a:off x="757950" y="684100"/>
            <a:ext cx="84663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Manrope"/>
              <a:buNone/>
              <a:defRPr b="1" sz="30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801" name="Google Shape;801;p58"/>
          <p:cNvSpPr txBox="1"/>
          <p:nvPr>
            <p:ph idx="1" type="body"/>
          </p:nvPr>
        </p:nvSpPr>
        <p:spPr>
          <a:xfrm>
            <a:off x="757950" y="1221325"/>
            <a:ext cx="7608000" cy="31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●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○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■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●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○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■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●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○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"/>
              <a:buChar char="■"/>
              <a:defRPr sz="11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802" name="Google Shape;802;p58"/>
          <p:cNvSpPr txBox="1"/>
          <p:nvPr>
            <p:ph idx="12" type="sldNum"/>
          </p:nvPr>
        </p:nvSpPr>
        <p:spPr>
          <a:xfrm>
            <a:off x="772568" y="4375275"/>
            <a:ext cx="10179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Lingio 2023</a:t>
            </a:r>
            <a:endParaRPr/>
          </a:p>
        </p:txBody>
      </p:sp>
      <p:sp>
        <p:nvSpPr>
          <p:cNvPr id="803" name="Google Shape;803;p58"/>
          <p:cNvSpPr txBox="1"/>
          <p:nvPr>
            <p:ph idx="2" type="sldNum"/>
          </p:nvPr>
        </p:nvSpPr>
        <p:spPr>
          <a:xfrm>
            <a:off x="7088750" y="4375275"/>
            <a:ext cx="12771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Sales Presentation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  <p:sldLayoutId id="2147483744" r:id="rId41"/>
    <p:sldLayoutId id="2147483745" r:id="rId42"/>
    <p:sldLayoutId id="2147483746" r:id="rId43"/>
    <p:sldLayoutId id="2147483747" r:id="rId44"/>
    <p:sldLayoutId id="2147483748" r:id="rId45"/>
    <p:sldLayoutId id="2147483749" r:id="rId46"/>
    <p:sldLayoutId id="2147483750" r:id="rId47"/>
    <p:sldLayoutId id="2147483751" r:id="rId48"/>
    <p:sldLayoutId id="2147483752" r:id="rId49"/>
    <p:sldLayoutId id="2147483753" r:id="rId50"/>
    <p:sldLayoutId id="2147483754" r:id="rId51"/>
    <p:sldLayoutId id="2147483755" r:id="rId52"/>
    <p:sldLayoutId id="2147483756" r:id="rId53"/>
    <p:sldLayoutId id="2147483757" r:id="rId54"/>
    <p:sldLayoutId id="2147483758" r:id="rId55"/>
    <p:sldLayoutId id="2147483759" r:id="rId5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583">
          <p15:clr>
            <a:srgbClr val="E46962"/>
          </p15:clr>
        </p15:guide>
        <p15:guide id="2" pos="2841">
          <p15:clr>
            <a:srgbClr val="E46962"/>
          </p15:clr>
        </p15:guide>
        <p15:guide id="3" pos="483">
          <p15:clr>
            <a:srgbClr val="E46962"/>
          </p15:clr>
        </p15:guide>
        <p15:guide id="4" pos="807">
          <p15:clr>
            <a:srgbClr val="E46962"/>
          </p15:clr>
        </p15:guide>
        <p15:guide id="5" pos="889">
          <p15:clr>
            <a:srgbClr val="E46962"/>
          </p15:clr>
        </p15:guide>
        <p15:guide id="6" pos="1212">
          <p15:clr>
            <a:srgbClr val="E46962"/>
          </p15:clr>
        </p15:guide>
        <p15:guide id="7" pos="1295">
          <p15:clr>
            <a:srgbClr val="E46962"/>
          </p15:clr>
        </p15:guide>
        <p15:guide id="8" pos="1622">
          <p15:clr>
            <a:srgbClr val="E46962"/>
          </p15:clr>
        </p15:guide>
        <p15:guide id="9" pos="1702">
          <p15:clr>
            <a:srgbClr val="E46962"/>
          </p15:clr>
        </p15:guide>
        <p15:guide id="10" pos="2026">
          <p15:clr>
            <a:srgbClr val="E46962"/>
          </p15:clr>
        </p15:guide>
        <p15:guide id="11" pos="2108">
          <p15:clr>
            <a:srgbClr val="E46962"/>
          </p15:clr>
        </p15:guide>
        <p15:guide id="12" pos="2430">
          <p15:clr>
            <a:srgbClr val="E46962"/>
          </p15:clr>
        </p15:guide>
        <p15:guide id="13" pos="2515">
          <p15:clr>
            <a:srgbClr val="E46962"/>
          </p15:clr>
        </p15:guide>
        <p15:guide id="14" pos="2919">
          <p15:clr>
            <a:srgbClr val="E46962"/>
          </p15:clr>
        </p15:guide>
        <p15:guide id="15" pos="3238">
          <p15:clr>
            <a:srgbClr val="E46962"/>
          </p15:clr>
        </p15:guide>
        <p15:guide id="16" pos="3324">
          <p15:clr>
            <a:srgbClr val="E46962"/>
          </p15:clr>
        </p15:guide>
        <p15:guide id="17" pos="3648">
          <p15:clr>
            <a:srgbClr val="E46962"/>
          </p15:clr>
        </p15:guide>
        <p15:guide id="18" pos="3729">
          <p15:clr>
            <a:srgbClr val="E46962"/>
          </p15:clr>
        </p15:guide>
        <p15:guide id="19" pos="4053">
          <p15:clr>
            <a:srgbClr val="E46962"/>
          </p15:clr>
        </p15:guide>
        <p15:guide id="20" pos="4138">
          <p15:clr>
            <a:srgbClr val="E46962"/>
          </p15:clr>
        </p15:guide>
        <p15:guide id="21" pos="4459">
          <p15:clr>
            <a:srgbClr val="E46962"/>
          </p15:clr>
        </p15:guide>
        <p15:guide id="22" pos="4539">
          <p15:clr>
            <a:srgbClr val="E46962"/>
          </p15:clr>
        </p15:guide>
        <p15:guide id="23" pos="4869">
          <p15:clr>
            <a:srgbClr val="E46962"/>
          </p15:clr>
        </p15:guide>
        <p15:guide id="24" pos="4947">
          <p15:clr>
            <a:srgbClr val="E46962"/>
          </p15:clr>
        </p15:guide>
        <p15:guide id="25" pos="5270">
          <p15:clr>
            <a:srgbClr val="E46962"/>
          </p15:clr>
        </p15:guide>
        <p15:guide id="26" orient="horz" pos="467">
          <p15:clr>
            <a:srgbClr val="E46962"/>
          </p15:clr>
        </p15:guide>
        <p15:guide id="27" orient="horz" pos="797">
          <p15:clr>
            <a:srgbClr val="E46962"/>
          </p15:clr>
        </p15:guide>
        <p15:guide id="28" orient="horz" pos="877">
          <p15:clr>
            <a:srgbClr val="E46962"/>
          </p15:clr>
        </p15:guide>
        <p15:guide id="29" orient="horz" pos="1190">
          <p15:clr>
            <a:srgbClr val="E46962"/>
          </p15:clr>
        </p15:guide>
        <p15:guide id="30" orient="horz" pos="1270">
          <p15:clr>
            <a:srgbClr val="E46962"/>
          </p15:clr>
        </p15:guide>
        <p15:guide id="31" orient="horz" pos="1662">
          <p15:clr>
            <a:srgbClr val="E46962"/>
          </p15:clr>
        </p15:guide>
        <p15:guide id="32" orient="horz" pos="1970">
          <p15:clr>
            <a:srgbClr val="E46962"/>
          </p15:clr>
        </p15:guide>
        <p15:guide id="33" orient="horz" pos="2055">
          <p15:clr>
            <a:srgbClr val="E46962"/>
          </p15:clr>
        </p15:guide>
        <p15:guide id="34" orient="horz" pos="2363">
          <p15:clr>
            <a:srgbClr val="E46962"/>
          </p15:clr>
        </p15:guide>
        <p15:guide id="35" orient="horz" pos="2443">
          <p15:clr>
            <a:srgbClr val="E46962"/>
          </p15:clr>
        </p15:guide>
        <p15:guide id="36" orient="horz" pos="2755">
          <p15:clr>
            <a:srgbClr val="E46962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lt1"/>
            </a:gs>
            <a:gs pos="50000">
              <a:srgbClr val="FFF2EB"/>
            </a:gs>
            <a:gs pos="75000">
              <a:srgbClr val="FFF2EB"/>
            </a:gs>
            <a:gs pos="100000">
              <a:srgbClr val="FFE5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115"/>
          <p:cNvSpPr txBox="1"/>
          <p:nvPr>
            <p:ph type="title"/>
          </p:nvPr>
        </p:nvSpPr>
        <p:spPr>
          <a:xfrm>
            <a:off x="757950" y="684100"/>
            <a:ext cx="8466300" cy="6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Manrope"/>
              <a:buNone/>
              <a:defRPr b="1" sz="28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/>
        </p:txBody>
      </p:sp>
      <p:sp>
        <p:nvSpPr>
          <p:cNvPr id="1573" name="Google Shape;1573;p115"/>
          <p:cNvSpPr txBox="1"/>
          <p:nvPr>
            <p:ph idx="1" type="body"/>
          </p:nvPr>
        </p:nvSpPr>
        <p:spPr>
          <a:xfrm>
            <a:off x="572950" y="1221325"/>
            <a:ext cx="8259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"/>
              <a:buChar char="●"/>
              <a:defRPr sz="1800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●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○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"/>
              <a:buChar char="■"/>
              <a:defRPr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/>
        </p:txBody>
      </p:sp>
      <p:sp>
        <p:nvSpPr>
          <p:cNvPr id="1574" name="Google Shape;1574;p115"/>
          <p:cNvSpPr txBox="1"/>
          <p:nvPr>
            <p:ph idx="12" type="sldNum"/>
          </p:nvPr>
        </p:nvSpPr>
        <p:spPr>
          <a:xfrm>
            <a:off x="772568" y="4375275"/>
            <a:ext cx="10179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>
              <a:buNone/>
              <a:defRPr sz="1000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Lingio 2023</a:t>
            </a:r>
            <a:endParaRPr/>
          </a:p>
        </p:txBody>
      </p:sp>
      <p:sp>
        <p:nvSpPr>
          <p:cNvPr id="1575" name="Google Shape;1575;p115"/>
          <p:cNvSpPr txBox="1"/>
          <p:nvPr>
            <p:ph idx="2" type="sldNum"/>
          </p:nvPr>
        </p:nvSpPr>
        <p:spPr>
          <a:xfrm>
            <a:off x="7088750" y="4375275"/>
            <a:ext cx="12771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r">
              <a:buSzPts val="1018"/>
              <a:buNone/>
              <a:defRPr sz="1025">
                <a:solidFill>
                  <a:schemeClr val="accent1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Sales Presentation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90" r:id="rId31"/>
    <p:sldLayoutId id="2147483791" r:id="rId32"/>
    <p:sldLayoutId id="2147483792" r:id="rId33"/>
    <p:sldLayoutId id="2147483793" r:id="rId34"/>
    <p:sldLayoutId id="2147483794" r:id="rId35"/>
    <p:sldLayoutId id="2147483795" r:id="rId36"/>
    <p:sldLayoutId id="2147483796" r:id="rId37"/>
    <p:sldLayoutId id="2147483797" r:id="rId38"/>
    <p:sldLayoutId id="2147483798" r:id="rId39"/>
    <p:sldLayoutId id="2147483799" r:id="rId40"/>
    <p:sldLayoutId id="2147483800" r:id="rId41"/>
    <p:sldLayoutId id="2147483801" r:id="rId42"/>
    <p:sldLayoutId id="2147483802" r:id="rId43"/>
    <p:sldLayoutId id="2147483803" r:id="rId44"/>
    <p:sldLayoutId id="2147483804" r:id="rId45"/>
    <p:sldLayoutId id="2147483805" r:id="rId46"/>
    <p:sldLayoutId id="2147483806" r:id="rId47"/>
    <p:sldLayoutId id="2147483807" r:id="rId48"/>
    <p:sldLayoutId id="2147483808" r:id="rId49"/>
    <p:sldLayoutId id="2147483809" r:id="rId50"/>
    <p:sldLayoutId id="2147483810" r:id="rId51"/>
    <p:sldLayoutId id="2147483811" r:id="rId5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583">
          <p15:clr>
            <a:srgbClr val="E46962"/>
          </p15:clr>
        </p15:guide>
        <p15:guide id="2" pos="2841">
          <p15:clr>
            <a:srgbClr val="E46962"/>
          </p15:clr>
        </p15:guide>
        <p15:guide id="3" pos="483">
          <p15:clr>
            <a:srgbClr val="E46962"/>
          </p15:clr>
        </p15:guide>
        <p15:guide id="4" pos="807">
          <p15:clr>
            <a:srgbClr val="E46962"/>
          </p15:clr>
        </p15:guide>
        <p15:guide id="5" pos="889">
          <p15:clr>
            <a:srgbClr val="E46962"/>
          </p15:clr>
        </p15:guide>
        <p15:guide id="6" pos="1212">
          <p15:clr>
            <a:srgbClr val="E46962"/>
          </p15:clr>
        </p15:guide>
        <p15:guide id="7" pos="1295">
          <p15:clr>
            <a:srgbClr val="E46962"/>
          </p15:clr>
        </p15:guide>
        <p15:guide id="8" pos="1622">
          <p15:clr>
            <a:srgbClr val="E46962"/>
          </p15:clr>
        </p15:guide>
        <p15:guide id="9" pos="1702">
          <p15:clr>
            <a:srgbClr val="E46962"/>
          </p15:clr>
        </p15:guide>
        <p15:guide id="10" pos="2026">
          <p15:clr>
            <a:srgbClr val="E46962"/>
          </p15:clr>
        </p15:guide>
        <p15:guide id="11" pos="2108">
          <p15:clr>
            <a:srgbClr val="E46962"/>
          </p15:clr>
        </p15:guide>
        <p15:guide id="12" pos="2430">
          <p15:clr>
            <a:srgbClr val="E46962"/>
          </p15:clr>
        </p15:guide>
        <p15:guide id="13" pos="2515">
          <p15:clr>
            <a:srgbClr val="E46962"/>
          </p15:clr>
        </p15:guide>
        <p15:guide id="14" pos="2919">
          <p15:clr>
            <a:srgbClr val="E46962"/>
          </p15:clr>
        </p15:guide>
        <p15:guide id="15" pos="3238">
          <p15:clr>
            <a:srgbClr val="E46962"/>
          </p15:clr>
        </p15:guide>
        <p15:guide id="16" pos="3324">
          <p15:clr>
            <a:srgbClr val="E46962"/>
          </p15:clr>
        </p15:guide>
        <p15:guide id="17" pos="3648">
          <p15:clr>
            <a:srgbClr val="E46962"/>
          </p15:clr>
        </p15:guide>
        <p15:guide id="18" pos="3729">
          <p15:clr>
            <a:srgbClr val="E46962"/>
          </p15:clr>
        </p15:guide>
        <p15:guide id="19" pos="4053">
          <p15:clr>
            <a:srgbClr val="E46962"/>
          </p15:clr>
        </p15:guide>
        <p15:guide id="20" pos="4138">
          <p15:clr>
            <a:srgbClr val="E46962"/>
          </p15:clr>
        </p15:guide>
        <p15:guide id="21" pos="4459">
          <p15:clr>
            <a:srgbClr val="E46962"/>
          </p15:clr>
        </p15:guide>
        <p15:guide id="22" pos="4539">
          <p15:clr>
            <a:srgbClr val="E46962"/>
          </p15:clr>
        </p15:guide>
        <p15:guide id="23" pos="4869">
          <p15:clr>
            <a:srgbClr val="E46962"/>
          </p15:clr>
        </p15:guide>
        <p15:guide id="24" pos="4947">
          <p15:clr>
            <a:srgbClr val="E46962"/>
          </p15:clr>
        </p15:guide>
        <p15:guide id="25" pos="5270">
          <p15:clr>
            <a:srgbClr val="E46962"/>
          </p15:clr>
        </p15:guide>
        <p15:guide id="26" orient="horz" pos="467">
          <p15:clr>
            <a:srgbClr val="E46962"/>
          </p15:clr>
        </p15:guide>
        <p15:guide id="27" orient="horz" pos="797">
          <p15:clr>
            <a:srgbClr val="E46962"/>
          </p15:clr>
        </p15:guide>
        <p15:guide id="28" orient="horz" pos="877">
          <p15:clr>
            <a:srgbClr val="E46962"/>
          </p15:clr>
        </p15:guide>
        <p15:guide id="29" orient="horz" pos="1190">
          <p15:clr>
            <a:srgbClr val="E46962"/>
          </p15:clr>
        </p15:guide>
        <p15:guide id="30" orient="horz" pos="1270">
          <p15:clr>
            <a:srgbClr val="E46962"/>
          </p15:clr>
        </p15:guide>
        <p15:guide id="31" orient="horz" pos="1662">
          <p15:clr>
            <a:srgbClr val="E46962"/>
          </p15:clr>
        </p15:guide>
        <p15:guide id="32" orient="horz" pos="1970">
          <p15:clr>
            <a:srgbClr val="E46962"/>
          </p15:clr>
        </p15:guide>
        <p15:guide id="33" orient="horz" pos="2055">
          <p15:clr>
            <a:srgbClr val="E46962"/>
          </p15:clr>
        </p15:guide>
        <p15:guide id="34" orient="horz" pos="2363">
          <p15:clr>
            <a:srgbClr val="E46962"/>
          </p15:clr>
        </p15:guide>
        <p15:guide id="35" orient="horz" pos="2443">
          <p15:clr>
            <a:srgbClr val="E46962"/>
          </p15:clr>
        </p15:guide>
        <p15:guide id="36" orient="horz" pos="2755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5" Type="http://schemas.openxmlformats.org/officeDocument/2006/relationships/image" Target="../media/image57.png"/><Relationship Id="rId6" Type="http://schemas.openxmlformats.org/officeDocument/2006/relationships/image" Target="../media/image66.png"/><Relationship Id="rId7" Type="http://schemas.openxmlformats.org/officeDocument/2006/relationships/image" Target="../media/image62.png"/><Relationship Id="rId8" Type="http://schemas.openxmlformats.org/officeDocument/2006/relationships/image" Target="../media/image78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4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3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1.png"/><Relationship Id="rId4" Type="http://schemas.openxmlformats.org/officeDocument/2006/relationships/image" Target="../media/image75.png"/><Relationship Id="rId5" Type="http://schemas.openxmlformats.org/officeDocument/2006/relationships/image" Target="../media/image67.png"/><Relationship Id="rId6" Type="http://schemas.openxmlformats.org/officeDocument/2006/relationships/image" Target="../media/image7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5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68"/>
          <p:cNvSpPr txBox="1"/>
          <p:nvPr>
            <p:ph type="title"/>
          </p:nvPr>
        </p:nvSpPr>
        <p:spPr>
          <a:xfrm>
            <a:off x="443375" y="278650"/>
            <a:ext cx="8333100" cy="84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Planera uppstart med deltagare</a:t>
            </a:r>
            <a:endParaRPr sz="2500"/>
          </a:p>
        </p:txBody>
      </p:sp>
      <p:sp>
        <p:nvSpPr>
          <p:cNvPr id="2297" name="Google Shape;2297;p168"/>
          <p:cNvSpPr txBox="1"/>
          <p:nvPr/>
        </p:nvSpPr>
        <p:spPr>
          <a:xfrm>
            <a:off x="-243400" y="742450"/>
            <a:ext cx="74487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02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"/>
              <a:buChar char="●"/>
            </a:pPr>
            <a:r>
              <a:rPr b="1" lang="en" sz="16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rPr>
              <a:t>Exempel på agenda nedan</a:t>
            </a:r>
            <a:endParaRPr b="1" sz="1600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020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"/>
              <a:buChar char="○"/>
            </a:pPr>
            <a:r>
              <a:rPr lang="en" sz="16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rPr>
              <a:t>Samla in telefonnummer till deltagarna</a:t>
            </a:r>
            <a:endParaRPr sz="1600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020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"/>
              <a:buChar char="○"/>
            </a:pPr>
            <a:r>
              <a:rPr lang="en" sz="16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rPr>
              <a:t>Planera tid för att visa hur ett spel i Lingio går till</a:t>
            </a:r>
            <a:endParaRPr sz="1600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020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"/>
              <a:buChar char="○"/>
            </a:pPr>
            <a:r>
              <a:rPr lang="en" sz="16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rPr>
              <a:t>Gå igenom vad som förväntas när man går Lingio</a:t>
            </a:r>
            <a:endParaRPr sz="1600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020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"/>
              <a:buChar char="○"/>
            </a:pPr>
            <a:r>
              <a:rPr lang="en" sz="16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rPr>
              <a:t>Visa och berätta om certifikatsutdelning</a:t>
            </a:r>
            <a:endParaRPr sz="1600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-33020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"/>
              <a:buChar char="○"/>
            </a:pPr>
            <a:r>
              <a:rPr lang="en" sz="1600">
                <a:solidFill>
                  <a:schemeClr val="lt2"/>
                </a:solidFill>
                <a:latin typeface="Noto Sans"/>
                <a:ea typeface="Noto Sans"/>
                <a:cs typeface="Noto Sans"/>
                <a:sym typeface="Noto Sans"/>
              </a:rPr>
              <a:t>Anmäl deltagare och starta upp tillsammans</a:t>
            </a:r>
            <a:endParaRPr sz="1600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lt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383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p177"/>
          <p:cNvSpPr txBox="1"/>
          <p:nvPr>
            <p:ph idx="4294967295" type="title"/>
          </p:nvPr>
        </p:nvSpPr>
        <p:spPr>
          <a:xfrm>
            <a:off x="1208275" y="69975"/>
            <a:ext cx="7332900" cy="51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Vad Leder Lingio till? - sammanfattning</a:t>
            </a:r>
            <a:endParaRPr/>
          </a:p>
        </p:txBody>
      </p:sp>
      <p:sp>
        <p:nvSpPr>
          <p:cNvPr id="2385" name="Google Shape;2385;p177"/>
          <p:cNvSpPr txBox="1"/>
          <p:nvPr>
            <p:ph idx="4294967295" type="title"/>
          </p:nvPr>
        </p:nvSpPr>
        <p:spPr>
          <a:xfrm>
            <a:off x="766025" y="885925"/>
            <a:ext cx="79320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Certifikat 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– bra för CV och framtida jobb.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Större chans till fast jobb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– du blir tryggare och mer självständig.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Bättre kontakt med brukare 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– lättare att förstå och förklara.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Enklare att prata med anhöriga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– du kan berätta om viktiga saker på ett tydligt sätt.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Säkrare arbete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– du förstår instruktioner och rutiner bättre.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Lättare att vara med på möten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– du hänger med och vågar prata mer.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Enklare dokumentation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– du lär dig de ord som används i vården.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Tryggare i jobbet 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– du vet vad som gäller och vad som är ditt ansvar.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Större utvecklingsmöjligheter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– lättare att studera vidare.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Mer glädje på jobbet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– kommunikationen flyter bättre med patienter och kollegor.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1" name="Shape 2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2" name="Google Shape;2302;p169"/>
          <p:cNvSpPr txBox="1"/>
          <p:nvPr>
            <p:ph type="title"/>
          </p:nvPr>
        </p:nvSpPr>
        <p:spPr>
          <a:xfrm>
            <a:off x="766025" y="2638525"/>
            <a:ext cx="37434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Lingio - Branschsäkrad yrkessvenska som stärker verksamheten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6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Google Shape;2307;p170"/>
          <p:cNvSpPr txBox="1"/>
          <p:nvPr>
            <p:ph idx="4294967295" type="title"/>
          </p:nvPr>
        </p:nvSpPr>
        <p:spPr>
          <a:xfrm>
            <a:off x="2621250" y="69975"/>
            <a:ext cx="3901500" cy="51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Språkkurs i telefonen</a:t>
            </a:r>
            <a:endParaRPr/>
          </a:p>
        </p:txBody>
      </p:sp>
      <p:sp>
        <p:nvSpPr>
          <p:cNvPr id="2308" name="Google Shape;2308;p170"/>
          <p:cNvSpPr txBox="1"/>
          <p:nvPr>
            <p:ph idx="4294967295" type="title"/>
          </p:nvPr>
        </p:nvSpPr>
        <p:spPr>
          <a:xfrm>
            <a:off x="461225" y="1266925"/>
            <a:ext cx="79320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Kursen görs i 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din 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telefon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Kursen är uppbyggd som ett spel där 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du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samlar stjärnor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!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Öva när 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du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vill med tillgång till webbappen dygnet runt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15 minuter varje dag räcker, men 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du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kan öva mer om 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du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vill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Kurserna tar 2-3 månader att genomföra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Du får lära dig svenska som hjälper 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dig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i vardagen på 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d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in arbetsplats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2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Google Shape;2313;p171"/>
          <p:cNvSpPr txBox="1"/>
          <p:nvPr>
            <p:ph idx="4294967295" type="title"/>
          </p:nvPr>
        </p:nvSpPr>
        <p:spPr>
          <a:xfrm>
            <a:off x="487650" y="146175"/>
            <a:ext cx="3901500" cy="51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Kursens övningar</a:t>
            </a:r>
            <a:endParaRPr/>
          </a:p>
        </p:txBody>
      </p:sp>
      <p:sp>
        <p:nvSpPr>
          <p:cNvPr id="2314" name="Google Shape;2314;p171"/>
          <p:cNvSpPr txBox="1"/>
          <p:nvPr/>
        </p:nvSpPr>
        <p:spPr>
          <a:xfrm>
            <a:off x="536076" y="806075"/>
            <a:ext cx="5279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Roliga språkövningar där du får träna på</a:t>
            </a:r>
            <a:endParaRPr b="1" sz="17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15" name="Google Shape;2315;p171"/>
          <p:cNvSpPr txBox="1"/>
          <p:nvPr/>
        </p:nvSpPr>
        <p:spPr>
          <a:xfrm>
            <a:off x="408150" y="2943201"/>
            <a:ext cx="1056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200" u="none" cap="none" strike="noStrike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Grammatik</a:t>
            </a:r>
            <a:endParaRPr i="0" sz="1200" u="none" cap="none" strike="noStrike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2316" name="Google Shape;2316;p171"/>
          <p:cNvSpPr txBox="1"/>
          <p:nvPr/>
        </p:nvSpPr>
        <p:spPr>
          <a:xfrm>
            <a:off x="1633962" y="2943201"/>
            <a:ext cx="1056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200" u="none" cap="none" strike="noStrike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Att lyssna</a:t>
            </a:r>
            <a:endParaRPr i="0" sz="1200" u="none" cap="none" strike="noStrike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2317" name="Google Shape;2317;p171"/>
          <p:cNvSpPr txBox="1"/>
          <p:nvPr/>
        </p:nvSpPr>
        <p:spPr>
          <a:xfrm>
            <a:off x="2766159" y="2943201"/>
            <a:ext cx="1056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200" u="none" cap="none" strike="noStrike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Att uttala</a:t>
            </a:r>
            <a:endParaRPr i="0" sz="1200" u="none" cap="none" strike="noStrike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2318" name="Google Shape;2318;p171"/>
          <p:cNvSpPr txBox="1"/>
          <p:nvPr/>
        </p:nvSpPr>
        <p:spPr>
          <a:xfrm>
            <a:off x="3955611" y="2933747"/>
            <a:ext cx="1056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200" u="none" cap="none" strike="noStrike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Att läsa</a:t>
            </a:r>
            <a:endParaRPr i="0" sz="1200" u="none" cap="none" strike="noStrike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2319" name="Google Shape;2319;p171"/>
          <p:cNvSpPr txBox="1"/>
          <p:nvPr/>
        </p:nvSpPr>
        <p:spPr>
          <a:xfrm>
            <a:off x="5085751" y="2940363"/>
            <a:ext cx="1056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200" u="none" cap="none" strike="noStrike">
                <a:solidFill>
                  <a:schemeClr val="lt2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Att skriva</a:t>
            </a:r>
            <a:endParaRPr i="0" sz="1200" u="none" cap="none" strike="noStrike">
              <a:solidFill>
                <a:schemeClr val="lt2"/>
              </a:solidFill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pic>
        <p:nvPicPr>
          <p:cNvPr id="2320" name="Google Shape;2320;p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277" y="2274474"/>
            <a:ext cx="342495" cy="47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1" name="Google Shape;2321;p1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3581" y="2299508"/>
            <a:ext cx="428357" cy="421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2" name="Google Shape;2322;p1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63458" y="2299508"/>
            <a:ext cx="261634" cy="450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3" name="Google Shape;2323;p1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79467" y="2370660"/>
            <a:ext cx="408520" cy="36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4" name="Google Shape;2324;p17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33565" y="2181100"/>
            <a:ext cx="760605" cy="76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5" name="Google Shape;2325;p171"/>
          <p:cNvPicPr preferRelativeResize="0"/>
          <p:nvPr/>
        </p:nvPicPr>
        <p:blipFill rotWithShape="1">
          <a:blip r:embed="rId8">
            <a:alphaModFix/>
          </a:blip>
          <a:srcRect b="9295" l="28658" r="28874" t="9099"/>
          <a:stretch/>
        </p:blipFill>
        <p:spPr>
          <a:xfrm>
            <a:off x="6808100" y="1074250"/>
            <a:ext cx="1731850" cy="332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9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172"/>
          <p:cNvSpPr txBox="1"/>
          <p:nvPr>
            <p:ph idx="4294967295" type="title"/>
          </p:nvPr>
        </p:nvSpPr>
        <p:spPr>
          <a:xfrm>
            <a:off x="487650" y="146175"/>
            <a:ext cx="3901500" cy="51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Så fungerar det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1" name="Google Shape;2331;p172"/>
          <p:cNvSpPr txBox="1"/>
          <p:nvPr/>
        </p:nvSpPr>
        <p:spPr>
          <a:xfrm>
            <a:off x="536076" y="806075"/>
            <a:ext cx="5279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671E63"/>
                </a:solidFill>
                <a:latin typeface="Manrope"/>
                <a:ea typeface="Manrope"/>
                <a:cs typeface="Manrope"/>
                <a:sym typeface="Manrope"/>
              </a:rPr>
              <a:t>Roliga språkövningar där du får träna på</a:t>
            </a:r>
            <a:endParaRPr b="1" sz="1700">
              <a:solidFill>
                <a:srgbClr val="671E63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32" name="Google Shape;2332;p172"/>
          <p:cNvSpPr txBox="1"/>
          <p:nvPr/>
        </p:nvSpPr>
        <p:spPr>
          <a:xfrm>
            <a:off x="530975" y="1171450"/>
            <a:ext cx="76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243850" spcFirstLastPara="1" rIns="243850" wrap="square" tIns="121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endParaRPr b="0" i="0" sz="8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3" name="Google Shape;2333;p172"/>
          <p:cNvSpPr txBox="1"/>
          <p:nvPr/>
        </p:nvSpPr>
        <p:spPr>
          <a:xfrm>
            <a:off x="2266282" y="1171450"/>
            <a:ext cx="76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243850" spcFirstLastPara="1" rIns="243850" wrap="square" tIns="121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2.</a:t>
            </a:r>
            <a:endParaRPr b="0" i="0" sz="8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4" name="Google Shape;2334;p172"/>
          <p:cNvSpPr txBox="1"/>
          <p:nvPr/>
        </p:nvSpPr>
        <p:spPr>
          <a:xfrm>
            <a:off x="4200107" y="1171450"/>
            <a:ext cx="76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243850" spcFirstLastPara="1" rIns="243850" wrap="square" tIns="1219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2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endParaRPr b="0" i="0" sz="800" u="none" cap="none" strike="noStrik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5" name="Google Shape;2335;p172"/>
          <p:cNvSpPr txBox="1"/>
          <p:nvPr/>
        </p:nvSpPr>
        <p:spPr>
          <a:xfrm>
            <a:off x="717400" y="1794275"/>
            <a:ext cx="146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200" u="none" cap="none" strike="noStrik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T</a:t>
            </a:r>
            <a:r>
              <a:rPr lang="en" sz="12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vå</a:t>
            </a:r>
            <a:r>
              <a:rPr i="0" lang="en" sz="1200" u="none" cap="none" strike="noStrik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 dagar</a:t>
            </a:r>
            <a:r>
              <a:rPr lang="en" sz="12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i="0" lang="en" sz="1200" u="none" cap="none" strike="noStrik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i veckan får du ett sms </a:t>
            </a:r>
            <a:endParaRPr i="0" sz="1200" u="none" cap="none" strike="noStrike">
              <a:solidFill>
                <a:schemeClr val="l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36" name="Google Shape;2336;p172"/>
          <p:cNvSpPr txBox="1"/>
          <p:nvPr/>
        </p:nvSpPr>
        <p:spPr>
          <a:xfrm>
            <a:off x="2416101" y="1794275"/>
            <a:ext cx="1581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200" u="none" cap="none" strike="noStrik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I sms:et finns</a:t>
            </a:r>
            <a:br>
              <a:rPr i="0" lang="en" sz="1200" u="none" cap="none" strike="noStrik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i="0" lang="en" sz="1200" u="none" cap="none" strike="noStrik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en länk till språkövningarna</a:t>
            </a:r>
            <a:endParaRPr i="0" sz="1200" u="none" cap="none" strike="noStrike">
              <a:solidFill>
                <a:schemeClr val="l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37" name="Google Shape;2337;p172"/>
          <p:cNvSpPr txBox="1"/>
          <p:nvPr/>
        </p:nvSpPr>
        <p:spPr>
          <a:xfrm>
            <a:off x="4381824" y="1794275"/>
            <a:ext cx="1825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200" u="none" cap="none" strike="noStrik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Klicka på länken så kommer du till dagens övning</a:t>
            </a:r>
            <a:endParaRPr i="0" sz="1200" u="none" cap="none" strike="noStrike">
              <a:solidFill>
                <a:schemeClr val="l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38" name="Google Shape;2338;p172"/>
          <p:cNvSpPr txBox="1"/>
          <p:nvPr/>
        </p:nvSpPr>
        <p:spPr>
          <a:xfrm>
            <a:off x="717401" y="3918650"/>
            <a:ext cx="1581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200" u="none" cap="none" strike="noStrik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En övningsrunda tar ungefär</a:t>
            </a:r>
            <a:br>
              <a:rPr i="0" lang="en" sz="1200" u="none" cap="none" strike="noStrik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i="0" lang="en" sz="1200" u="none" cap="none" strike="noStrik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5-10 minuter </a:t>
            </a:r>
            <a:endParaRPr i="0" sz="1200" u="none" cap="none" strike="noStrike">
              <a:solidFill>
                <a:schemeClr val="l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39" name="Google Shape;2339;p172"/>
          <p:cNvSpPr txBox="1"/>
          <p:nvPr/>
        </p:nvSpPr>
        <p:spPr>
          <a:xfrm>
            <a:off x="2420576" y="3918650"/>
            <a:ext cx="1581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200" u="none" cap="none" strike="noStrik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Genomför minst 10 övningar varje vecka</a:t>
            </a:r>
            <a:endParaRPr i="0" sz="1200" u="none" cap="none" strike="noStrike">
              <a:solidFill>
                <a:schemeClr val="l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40" name="Google Shape;2340;p172"/>
          <p:cNvSpPr txBox="1"/>
          <p:nvPr/>
        </p:nvSpPr>
        <p:spPr>
          <a:xfrm>
            <a:off x="4383450" y="3918650"/>
            <a:ext cx="175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200" u="none" cap="none" strike="noStrik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rPr>
              <a:t>Öva gärna mer och lär dig svenska snabbare!</a:t>
            </a:r>
            <a:endParaRPr i="0" sz="1200" u="none" cap="none" strike="noStrike">
              <a:solidFill>
                <a:schemeClr val="lt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341" name="Google Shape;2341;p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687" y="2944783"/>
            <a:ext cx="1030294" cy="104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2" name="Google Shape;2342;p1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66290" y="2944783"/>
            <a:ext cx="1030288" cy="104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3" name="Google Shape;2343;p1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76068" y="2979175"/>
            <a:ext cx="1030294" cy="104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4" name="Google Shape;2344;p172"/>
          <p:cNvPicPr preferRelativeResize="0"/>
          <p:nvPr/>
        </p:nvPicPr>
        <p:blipFill rotWithShape="1">
          <a:blip r:embed="rId6">
            <a:alphaModFix/>
          </a:blip>
          <a:srcRect b="9517" l="28678" r="29004" t="8864"/>
          <a:stretch/>
        </p:blipFill>
        <p:spPr>
          <a:xfrm>
            <a:off x="6814600" y="625325"/>
            <a:ext cx="1920675" cy="370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8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p173"/>
          <p:cNvSpPr txBox="1"/>
          <p:nvPr>
            <p:ph idx="4294967295" type="title"/>
          </p:nvPr>
        </p:nvSpPr>
        <p:spPr>
          <a:xfrm>
            <a:off x="640050" y="146175"/>
            <a:ext cx="3901500" cy="51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Diplom/Certifikat</a:t>
            </a:r>
            <a:endParaRPr/>
          </a:p>
        </p:txBody>
      </p:sp>
      <p:sp>
        <p:nvSpPr>
          <p:cNvPr id="2350" name="Google Shape;2350;p173"/>
          <p:cNvSpPr txBox="1"/>
          <p:nvPr>
            <p:ph idx="4294967295" type="title"/>
          </p:nvPr>
        </p:nvSpPr>
        <p:spPr>
          <a:xfrm>
            <a:off x="461225" y="1266925"/>
            <a:ext cx="40482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Efter avklarad kurs får du ett diplom/certifikat som bevis på dina språkkunskaper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Certifikat intygar dina kunskaper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Klicka på “Certificates” och sedan “Download”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grpSp>
        <p:nvGrpSpPr>
          <p:cNvPr id="2351" name="Google Shape;2351;p173"/>
          <p:cNvGrpSpPr/>
          <p:nvPr/>
        </p:nvGrpSpPr>
        <p:grpSpPr>
          <a:xfrm>
            <a:off x="4755449" y="602692"/>
            <a:ext cx="2315510" cy="4145709"/>
            <a:chOff x="8032003" y="542568"/>
            <a:chExt cx="3445700" cy="5908094"/>
          </a:xfrm>
        </p:grpSpPr>
        <p:grpSp>
          <p:nvGrpSpPr>
            <p:cNvPr id="2352" name="Google Shape;2352;p173"/>
            <p:cNvGrpSpPr/>
            <p:nvPr/>
          </p:nvGrpSpPr>
          <p:grpSpPr>
            <a:xfrm>
              <a:off x="8032003" y="542568"/>
              <a:ext cx="3445700" cy="5908094"/>
              <a:chOff x="4791537" y="542568"/>
              <a:chExt cx="3445700" cy="5908094"/>
            </a:xfrm>
          </p:grpSpPr>
          <p:pic>
            <p:nvPicPr>
              <p:cNvPr id="2353" name="Google Shape;2353;p173"/>
              <p:cNvPicPr preferRelativeResize="0"/>
              <p:nvPr/>
            </p:nvPicPr>
            <p:blipFill rotWithShape="1">
              <a:blip r:embed="rId3">
                <a:alphaModFix/>
              </a:blip>
              <a:srcRect b="14193" l="0" r="0" t="0"/>
              <a:stretch/>
            </p:blipFill>
            <p:spPr>
              <a:xfrm>
                <a:off x="5163102" y="913335"/>
                <a:ext cx="2460122" cy="45710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picture containing text, monitor, electronics, screen&#10;&#10;Description automatically generated" id="2354" name="Google Shape;2354;p173"/>
              <p:cNvPicPr preferRelativeResize="0"/>
              <p:nvPr/>
            </p:nvPicPr>
            <p:blipFill rotWithShape="1">
              <a:blip r:embed="rId4">
                <a:alphaModFix/>
              </a:blip>
              <a:srcRect b="912" l="-1633" r="-4378" t="0"/>
              <a:stretch/>
            </p:blipFill>
            <p:spPr>
              <a:xfrm>
                <a:off x="4791537" y="542568"/>
                <a:ext cx="3445700" cy="59080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355" name="Google Shape;2355;p173"/>
            <p:cNvPicPr preferRelativeResize="0"/>
            <p:nvPr/>
          </p:nvPicPr>
          <p:blipFill rotWithShape="1">
            <a:blip r:embed="rId5">
              <a:alphaModFix/>
            </a:blip>
            <a:srcRect b="30191" l="10413" r="19416" t="13026"/>
            <a:stretch/>
          </p:blipFill>
          <p:spPr>
            <a:xfrm>
              <a:off x="8414380" y="1258281"/>
              <a:ext cx="2449309" cy="36558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6" name="Google Shape;2356;p173"/>
            <p:cNvSpPr/>
            <p:nvPr/>
          </p:nvSpPr>
          <p:spPr>
            <a:xfrm>
              <a:off x="8403568" y="4878941"/>
              <a:ext cx="2460000" cy="18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E5E2E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7" name="Google Shape;2357;p173"/>
          <p:cNvGrpSpPr/>
          <p:nvPr/>
        </p:nvGrpSpPr>
        <p:grpSpPr>
          <a:xfrm>
            <a:off x="6767367" y="602727"/>
            <a:ext cx="2260035" cy="4109079"/>
            <a:chOff x="5091580" y="542568"/>
            <a:chExt cx="3445700" cy="5908094"/>
          </a:xfrm>
        </p:grpSpPr>
        <p:grpSp>
          <p:nvGrpSpPr>
            <p:cNvPr id="2358" name="Google Shape;2358;p173"/>
            <p:cNvGrpSpPr/>
            <p:nvPr/>
          </p:nvGrpSpPr>
          <p:grpSpPr>
            <a:xfrm>
              <a:off x="5091580" y="542568"/>
              <a:ext cx="3445700" cy="5908094"/>
              <a:chOff x="4791537" y="542568"/>
              <a:chExt cx="3445700" cy="5908094"/>
            </a:xfrm>
          </p:grpSpPr>
          <p:pic>
            <p:nvPicPr>
              <p:cNvPr id="2359" name="Google Shape;2359;p173"/>
              <p:cNvPicPr preferRelativeResize="0"/>
              <p:nvPr/>
            </p:nvPicPr>
            <p:blipFill rotWithShape="1">
              <a:blip r:embed="rId3">
                <a:alphaModFix/>
              </a:blip>
              <a:srcRect b="14193" l="0" r="0" t="0"/>
              <a:stretch/>
            </p:blipFill>
            <p:spPr>
              <a:xfrm>
                <a:off x="5163102" y="913335"/>
                <a:ext cx="2460122" cy="45710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A picture containing text, monitor, electronics, screen&#10;&#10;Description automatically generated" id="2360" name="Google Shape;2360;p173"/>
              <p:cNvPicPr preferRelativeResize="0"/>
              <p:nvPr/>
            </p:nvPicPr>
            <p:blipFill rotWithShape="1">
              <a:blip r:embed="rId4">
                <a:alphaModFix/>
              </a:blip>
              <a:srcRect b="912" l="-1633" r="-4378" t="0"/>
              <a:stretch/>
            </p:blipFill>
            <p:spPr>
              <a:xfrm>
                <a:off x="4791537" y="542568"/>
                <a:ext cx="3445700" cy="59080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361" name="Google Shape;2361;p173"/>
            <p:cNvPicPr preferRelativeResize="0"/>
            <p:nvPr/>
          </p:nvPicPr>
          <p:blipFill rotWithShape="1">
            <a:blip r:embed="rId6">
              <a:alphaModFix/>
            </a:blip>
            <a:srcRect b="20367" l="15142" r="20887" t="12681"/>
            <a:stretch/>
          </p:blipFill>
          <p:spPr>
            <a:xfrm>
              <a:off x="5463145" y="1181276"/>
              <a:ext cx="2500858" cy="43623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5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p174"/>
          <p:cNvSpPr txBox="1"/>
          <p:nvPr>
            <p:ph idx="4294967295" type="title"/>
          </p:nvPr>
        </p:nvSpPr>
        <p:spPr>
          <a:xfrm>
            <a:off x="640050" y="146175"/>
            <a:ext cx="3901500" cy="51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Diplom/Certifikat</a:t>
            </a:r>
            <a:endParaRPr/>
          </a:p>
        </p:txBody>
      </p:sp>
      <p:pic>
        <p:nvPicPr>
          <p:cNvPr id="2367" name="Google Shape;2367;p174"/>
          <p:cNvPicPr preferRelativeResize="0"/>
          <p:nvPr/>
        </p:nvPicPr>
        <p:blipFill rotWithShape="1">
          <a:blip r:embed="rId3">
            <a:alphaModFix/>
          </a:blip>
          <a:srcRect b="10740" l="19633" r="19941" t="11037"/>
          <a:stretch/>
        </p:blipFill>
        <p:spPr>
          <a:xfrm>
            <a:off x="3166788" y="1052425"/>
            <a:ext cx="2810425" cy="363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1" name="Shape 2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2" name="Google Shape;2372;p175"/>
          <p:cNvSpPr txBox="1"/>
          <p:nvPr>
            <p:ph idx="4294967295" type="title"/>
          </p:nvPr>
        </p:nvSpPr>
        <p:spPr>
          <a:xfrm>
            <a:off x="408042" y="222375"/>
            <a:ext cx="8529900" cy="51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00"/>
              <a:t>Vad Leder Lingio till? För dig som jobbar inom vård och omsorg</a:t>
            </a:r>
            <a:endParaRPr sz="2100"/>
          </a:p>
        </p:txBody>
      </p:sp>
      <p:sp>
        <p:nvSpPr>
          <p:cNvPr id="2373" name="Google Shape;2373;p175"/>
          <p:cNvSpPr txBox="1"/>
          <p:nvPr>
            <p:ph idx="4294967295" type="title"/>
          </p:nvPr>
        </p:nvSpPr>
        <p:spPr>
          <a:xfrm>
            <a:off x="377350" y="952010"/>
            <a:ext cx="78654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Certifikat 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– bra för CV och framtida jobb</a:t>
            </a:r>
            <a:b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</a:b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Större chans till fast anställning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- När du kan språket bättre blir du tryggare och mer självständig i ditt arbete </a:t>
            </a:r>
            <a:b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</a:b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Tryggare kontakt med kollegor och brukare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- Du kan lättare förklara vad du gör, lyssna på deras behov och skapa goda relationer.</a:t>
            </a:r>
            <a:b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</a:b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Bättre kommunikation med anhöriga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- Det blir enklare att berätta om hälsoläget, vardagliga rutiner och viktiga händelser.</a:t>
            </a:r>
            <a:b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</a:b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Säkrare arbete och bättre följsamhet till rutiner 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- Du förstår instruktioner, arbetsbeskrivningar och rutiner bättre – vilket ökar säkerheten för både dig och brukare.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7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p176"/>
          <p:cNvSpPr txBox="1"/>
          <p:nvPr>
            <p:ph idx="4294967295" type="title"/>
          </p:nvPr>
        </p:nvSpPr>
        <p:spPr>
          <a:xfrm>
            <a:off x="468375" y="885875"/>
            <a:ext cx="7737900" cy="1013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Lättare att delta i möten och utbildningar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- Du kan förstå vad som sägs, vågar ställa frågor och kan bidra mer aktivt.</a:t>
            </a:r>
            <a:b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</a:b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Enklare att dokumentera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- Du lär dig vanliga ord och uttryck inom vård och omsorg och kan skriva tydliga anteckningar i journaler och system.</a:t>
            </a:r>
            <a:b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</a:b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Mer trygghet i yrkesrollen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- Du vet vad som är ditt ansvar, hur du ska agera i olika situationer och vilka regler som gäller.</a:t>
            </a:r>
            <a:b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</a:b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Större möjlighet att utvecklas i yrket 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- När språket fungerar blir det lättare att läsa vidare till undersköterska, specialistundersköterska eller andra roller inom vården.</a:t>
            </a:r>
            <a:b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</a:b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Medium"/>
              <a:buChar char="➔"/>
            </a:pPr>
            <a:r>
              <a:rPr lang="en" sz="1500"/>
              <a:t>Mer glädje på jobbet</a:t>
            </a:r>
            <a:r>
              <a:rPr b="0" lang="en" sz="1500">
                <a:latin typeface="Manrope Medium"/>
                <a:ea typeface="Manrope Medium"/>
                <a:cs typeface="Manrope Medium"/>
                <a:sym typeface="Manrope Medium"/>
              </a:rPr>
              <a:t> - Det blir roligare och mindre stressigt när du känner dig trygg i kommunikationen med patienter, kollegor och anhöriga.</a:t>
            </a:r>
            <a:endParaRPr b="0" sz="1500">
              <a:latin typeface="Manrope Medium"/>
              <a:ea typeface="Manrope Medium"/>
              <a:cs typeface="Manrope Medium"/>
              <a:sym typeface="Manrope Medium"/>
            </a:endParaRPr>
          </a:p>
        </p:txBody>
      </p:sp>
      <p:sp>
        <p:nvSpPr>
          <p:cNvPr id="2379" name="Google Shape;2379;p176"/>
          <p:cNvSpPr txBox="1"/>
          <p:nvPr>
            <p:ph idx="4294967295" type="title"/>
          </p:nvPr>
        </p:nvSpPr>
        <p:spPr>
          <a:xfrm>
            <a:off x="408042" y="222375"/>
            <a:ext cx="8529900" cy="51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00"/>
              <a:t>Vad Leder Lingio till? För dig som jobbar inom vård och omsorg</a:t>
            </a:r>
            <a:endParaRPr sz="2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Headline, Body">
  <a:themeElements>
    <a:clrScheme name="Simple Light">
      <a:dk1>
        <a:srgbClr val="32062B"/>
      </a:dk1>
      <a:lt1>
        <a:srgbClr val="FFFFFF"/>
      </a:lt1>
      <a:dk2>
        <a:srgbClr val="FFF2EB"/>
      </a:dk2>
      <a:lt2>
        <a:srgbClr val="671E63"/>
      </a:lt2>
      <a:accent1>
        <a:srgbClr val="F47637"/>
      </a:accent1>
      <a:accent2>
        <a:srgbClr val="38F5B6"/>
      </a:accent2>
      <a:accent3>
        <a:srgbClr val="E1BAFF"/>
      </a:accent3>
      <a:accent4>
        <a:srgbClr val="FFBB99"/>
      </a:accent4>
      <a:accent5>
        <a:srgbClr val="F5BC38"/>
      </a:accent5>
      <a:accent6>
        <a:srgbClr val="3877F5"/>
      </a:accent6>
      <a:hlink>
        <a:srgbClr val="3877F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eadline, Body">
  <a:themeElements>
    <a:clrScheme name="Simple Light">
      <a:dk1>
        <a:srgbClr val="32062B"/>
      </a:dk1>
      <a:lt1>
        <a:srgbClr val="FFFFFF"/>
      </a:lt1>
      <a:dk2>
        <a:srgbClr val="FFF2EB"/>
      </a:dk2>
      <a:lt2>
        <a:srgbClr val="671E63"/>
      </a:lt2>
      <a:accent1>
        <a:srgbClr val="F47637"/>
      </a:accent1>
      <a:accent2>
        <a:srgbClr val="38F5B6"/>
      </a:accent2>
      <a:accent3>
        <a:srgbClr val="E1BAFF"/>
      </a:accent3>
      <a:accent4>
        <a:srgbClr val="FFBB99"/>
      </a:accent4>
      <a:accent5>
        <a:srgbClr val="F5BC38"/>
      </a:accent5>
      <a:accent6>
        <a:srgbClr val="3877F5"/>
      </a:accent6>
      <a:hlink>
        <a:srgbClr val="3877F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Headline, Body">
  <a:themeElements>
    <a:clrScheme name="Simple Light">
      <a:dk1>
        <a:srgbClr val="32062B"/>
      </a:dk1>
      <a:lt1>
        <a:srgbClr val="FFFFFF"/>
      </a:lt1>
      <a:dk2>
        <a:srgbClr val="FFF2EB"/>
      </a:dk2>
      <a:lt2>
        <a:srgbClr val="671E63"/>
      </a:lt2>
      <a:accent1>
        <a:srgbClr val="F47637"/>
      </a:accent1>
      <a:accent2>
        <a:srgbClr val="38F5B6"/>
      </a:accent2>
      <a:accent3>
        <a:srgbClr val="E1BAFF"/>
      </a:accent3>
      <a:accent4>
        <a:srgbClr val="FFBB99"/>
      </a:accent4>
      <a:accent5>
        <a:srgbClr val="F5BC38"/>
      </a:accent5>
      <a:accent6>
        <a:srgbClr val="3877F5"/>
      </a:accent6>
      <a:hlink>
        <a:srgbClr val="3877F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